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2" r:id="rId3"/>
    <p:sldId id="340" r:id="rId4"/>
    <p:sldId id="322" r:id="rId5"/>
    <p:sldId id="341" r:id="rId6"/>
    <p:sldId id="342" r:id="rId7"/>
    <p:sldId id="343" r:id="rId8"/>
    <p:sldId id="344" r:id="rId9"/>
    <p:sldId id="317" r:id="rId10"/>
    <p:sldId id="330" r:id="rId11"/>
    <p:sldId id="334" r:id="rId12"/>
    <p:sldId id="333" r:id="rId13"/>
    <p:sldId id="345" r:id="rId14"/>
    <p:sldId id="337" r:id="rId15"/>
    <p:sldId id="339" r:id="rId16"/>
    <p:sldId id="331" r:id="rId17"/>
    <p:sldId id="346" r:id="rId18"/>
    <p:sldId id="327" r:id="rId19"/>
    <p:sldId id="347" r:id="rId20"/>
    <p:sldId id="335" r:id="rId21"/>
    <p:sldId id="336" r:id="rId22"/>
    <p:sldId id="306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10" autoAdjust="0"/>
  </p:normalViewPr>
  <p:slideViewPr>
    <p:cSldViewPr>
      <p:cViewPr varScale="1">
        <p:scale>
          <a:sx n="67" d="100"/>
          <a:sy n="67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2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BE2C6-979B-4AB8-B473-C92663B1865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EF1253-240D-4A06-A5E6-A9DA01BAC29F}">
      <dgm:prSet phldrT="[Text]" phldr="1" custT="1"/>
      <dgm:spPr/>
      <dgm:t>
        <a:bodyPr/>
        <a:lstStyle/>
        <a:p>
          <a:endParaRPr lang="en-US" sz="3200" b="1" dirty="0">
            <a:solidFill>
              <a:schemeClr val="tx1"/>
            </a:solidFill>
          </a:endParaRPr>
        </a:p>
      </dgm:t>
    </dgm:pt>
    <dgm:pt modelId="{9C1F9B5E-A6D9-4597-A062-980FB6E97C26}" type="parTrans" cxnId="{A12A5079-61FD-4F5A-94FA-7E8FD5B704A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C08CD846-A782-4187-8C82-D37D3DFE5EDB}" type="sibTrans" cxnId="{A12A5079-61FD-4F5A-94FA-7E8FD5B704A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6DDBF6A-613F-40DD-AE48-6124CD50ADC5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Professional membership organization (Est 1954)</a:t>
          </a:r>
          <a:endParaRPr lang="en-US" sz="1200" b="1" dirty="0">
            <a:solidFill>
              <a:schemeClr val="tx1"/>
            </a:solidFill>
          </a:endParaRPr>
        </a:p>
      </dgm:t>
    </dgm:pt>
    <dgm:pt modelId="{25482FFD-DA38-4656-AE92-B21045980039}" type="parTrans" cxnId="{C9005500-CC8D-4745-A6C7-E365248EEF7D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69E958A-845B-4219-8E15-E6DF1477F06C}" type="sibTrans" cxnId="{C9005500-CC8D-4745-A6C7-E365248EEF7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AF29AFE-0F5B-49CB-A425-7D6E0DBFBB5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21 locations countrywide</a:t>
          </a:r>
          <a:endParaRPr lang="en-US" sz="1400" b="1" dirty="0">
            <a:solidFill>
              <a:schemeClr val="tx1"/>
            </a:solidFill>
          </a:endParaRPr>
        </a:p>
      </dgm:t>
    </dgm:pt>
    <dgm:pt modelId="{BCA94323-9571-42C5-A56F-BFBA589F458A}" type="parTrans" cxnId="{6CF4355E-95C5-4871-8517-D2676CB3AD66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3DCBD92-5D1F-4888-9F08-3E36769043CE}" type="sibTrans" cxnId="{6CF4355E-95C5-4871-8517-D2676CB3AD66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9760D0E-BFB8-4257-B03D-992C0F68F39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Market leader in leadership &amp; management training</a:t>
          </a:r>
          <a:endParaRPr lang="en-US" sz="1200" b="1" dirty="0">
            <a:solidFill>
              <a:schemeClr val="tx1"/>
            </a:solidFill>
          </a:endParaRPr>
        </a:p>
      </dgm:t>
    </dgm:pt>
    <dgm:pt modelId="{95E6F472-AFB2-4C73-9F11-066DB329EED8}" type="parTrans" cxnId="{2BE5F341-F0AE-4CD9-8018-638E42AAFB97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10EE380-E1D9-4045-96A6-603577B79949}" type="sibTrans" cxnId="{2BE5F341-F0AE-4CD9-8018-638E42AAFB97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534258F-A9C4-4F57-B3EE-30C3D6E68667}">
      <dgm:prSet phldrT="[Text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</a:rPr>
            <a:t>Focus areas;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1" dirty="0" smtClean="0">
              <a:solidFill>
                <a:schemeClr val="tx1"/>
              </a:solidFill>
            </a:rPr>
            <a:t>Membership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1" dirty="0" smtClean="0">
              <a:solidFill>
                <a:schemeClr val="tx1"/>
              </a:solidFill>
            </a:rPr>
            <a:t>KIMSOM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1" dirty="0" smtClean="0">
              <a:solidFill>
                <a:schemeClr val="tx1"/>
              </a:solidFill>
            </a:rPr>
            <a:t>BSC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1" dirty="0" smtClean="0">
              <a:solidFill>
                <a:schemeClr val="tx1"/>
              </a:solidFill>
            </a:rPr>
            <a:t>OPI/COYA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1" dirty="0" smtClean="0">
              <a:solidFill>
                <a:schemeClr val="tx1"/>
              </a:solidFill>
            </a:rPr>
            <a:t>Research</a:t>
          </a:r>
          <a:endParaRPr lang="en-US" sz="1200" b="1" i="1" dirty="0">
            <a:solidFill>
              <a:schemeClr val="tx1"/>
            </a:solidFill>
          </a:endParaRPr>
        </a:p>
      </dgm:t>
    </dgm:pt>
    <dgm:pt modelId="{800D11F5-DEC8-4E2D-BA79-F27E32CA11A5}" type="parTrans" cxnId="{87DA21D6-5767-4E6D-8478-A935359C47A0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7D85313-D1B2-40E1-B77C-9DF910740FAB}" type="sibTrans" cxnId="{87DA21D6-5767-4E6D-8478-A935359C47A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CCB4391-3E5E-4FBE-8E90-489B6B5BCDFF}" type="pres">
      <dgm:prSet presAssocID="{B89BE2C6-979B-4AB8-B473-C92663B186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60712-75FF-4390-B794-83CDE05C6CC4}" type="pres">
      <dgm:prSet presAssocID="{40EF1253-240D-4A06-A5E6-A9DA01BAC29F}" presName="centerShape" presStyleLbl="node0" presStyleIdx="0" presStyleCnt="1"/>
      <dgm:spPr/>
      <dgm:t>
        <a:bodyPr/>
        <a:lstStyle/>
        <a:p>
          <a:endParaRPr lang="en-US"/>
        </a:p>
      </dgm:t>
    </dgm:pt>
    <dgm:pt modelId="{FF4172EA-3BB4-4EB4-9825-6BA443778FB9}" type="pres">
      <dgm:prSet presAssocID="{25482FFD-DA38-4656-AE92-B2104598003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8D51ADA-420B-4BBA-B738-024F41317368}" type="pres">
      <dgm:prSet presAssocID="{25482FFD-DA38-4656-AE92-B2104598003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D5293CA-37A7-4F1D-B61D-22B169FD2400}" type="pres">
      <dgm:prSet presAssocID="{76DDBF6A-613F-40DD-AE48-6124CD50ADC5}" presName="node" presStyleLbl="node1" presStyleIdx="0" presStyleCnt="4" custScaleX="110907" custScaleY="110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ABC37-5658-45FF-BEEA-068D192205A3}" type="pres">
      <dgm:prSet presAssocID="{BCA94323-9571-42C5-A56F-BFBA589F458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0B6160D-2201-4122-94E6-C14277E99609}" type="pres">
      <dgm:prSet presAssocID="{BCA94323-9571-42C5-A56F-BFBA589F458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94B78E-5601-4CB2-8CCF-DDC12ADAA00C}" type="pres">
      <dgm:prSet presAssocID="{9AF29AFE-0F5B-49CB-A425-7D6E0DBFBB5C}" presName="node" presStyleLbl="node1" presStyleIdx="1" presStyleCnt="4" custScaleX="125694" custScaleY="125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34050-BB76-4F18-9764-610FC2AC036C}" type="pres">
      <dgm:prSet presAssocID="{95E6F472-AFB2-4C73-9F11-066DB329EED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C5E60CB-0FF8-41C9-853C-049BD3B1B8AA}" type="pres">
      <dgm:prSet presAssocID="{95E6F472-AFB2-4C73-9F11-066DB329EED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6052662-E772-4F48-BDE1-9138625E66F9}" type="pres">
      <dgm:prSet presAssocID="{39760D0E-BFB8-4257-B03D-992C0F68F391}" presName="node" presStyleLbl="node1" presStyleIdx="2" presStyleCnt="4" custScaleX="110907" custScaleY="10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119A4-1B61-442F-9165-304976715888}" type="pres">
      <dgm:prSet presAssocID="{800D11F5-DEC8-4E2D-BA79-F27E32CA11A5}" presName="parTrans" presStyleLbl="sibTrans2D1" presStyleIdx="3" presStyleCnt="4" custLinFactNeighborX="-27023" custLinFactNeighborY="1357" custRadScaleRad="38486" custRadScaleInc="-2147483648"/>
      <dgm:spPr/>
      <dgm:t>
        <a:bodyPr/>
        <a:lstStyle/>
        <a:p>
          <a:endParaRPr lang="en-US"/>
        </a:p>
      </dgm:t>
    </dgm:pt>
    <dgm:pt modelId="{00CF612C-3610-4356-ABC0-C3E018A39CA4}" type="pres">
      <dgm:prSet presAssocID="{800D11F5-DEC8-4E2D-BA79-F27E32CA11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86256D8-9A0A-4B62-A7AD-34B7F7C3ED83}" type="pres">
      <dgm:prSet presAssocID="{8534258F-A9C4-4F57-B3EE-30C3D6E68667}" presName="node" presStyleLbl="node1" presStyleIdx="3" presStyleCnt="4" custScaleX="140482" custScaleY="140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187D8-867A-4D75-89CB-7A2F6C9D475B}" type="presOf" srcId="{BCA94323-9571-42C5-A56F-BFBA589F458A}" destId="{A19ABC37-5658-45FF-BEEA-068D192205A3}" srcOrd="0" destOrd="0" presId="urn:microsoft.com/office/officeart/2005/8/layout/radial5"/>
    <dgm:cxn modelId="{F9287CE7-FB8A-4AB2-B8A2-D2700F332366}" type="presOf" srcId="{95E6F472-AFB2-4C73-9F11-066DB329EED8}" destId="{A4834050-BB76-4F18-9764-610FC2AC036C}" srcOrd="0" destOrd="0" presId="urn:microsoft.com/office/officeart/2005/8/layout/radial5"/>
    <dgm:cxn modelId="{B58FF099-5D36-47FF-8179-E03C3C483FAC}" type="presOf" srcId="{25482FFD-DA38-4656-AE92-B21045980039}" destId="{A8D51ADA-420B-4BBA-B738-024F41317368}" srcOrd="1" destOrd="0" presId="urn:microsoft.com/office/officeart/2005/8/layout/radial5"/>
    <dgm:cxn modelId="{496993C9-D3B3-4941-B2D8-4B55500F0572}" type="presOf" srcId="{BCA94323-9571-42C5-A56F-BFBA589F458A}" destId="{D0B6160D-2201-4122-94E6-C14277E99609}" srcOrd="1" destOrd="0" presId="urn:microsoft.com/office/officeart/2005/8/layout/radial5"/>
    <dgm:cxn modelId="{A12A5079-61FD-4F5A-94FA-7E8FD5B704A0}" srcId="{B89BE2C6-979B-4AB8-B473-C92663B1865F}" destId="{40EF1253-240D-4A06-A5E6-A9DA01BAC29F}" srcOrd="0" destOrd="0" parTransId="{9C1F9B5E-A6D9-4597-A062-980FB6E97C26}" sibTransId="{C08CD846-A782-4187-8C82-D37D3DFE5EDB}"/>
    <dgm:cxn modelId="{394BD043-8B5A-4186-A190-4626BB1C4027}" type="presOf" srcId="{76DDBF6A-613F-40DD-AE48-6124CD50ADC5}" destId="{3D5293CA-37A7-4F1D-B61D-22B169FD2400}" srcOrd="0" destOrd="0" presId="urn:microsoft.com/office/officeart/2005/8/layout/radial5"/>
    <dgm:cxn modelId="{6CF4355E-95C5-4871-8517-D2676CB3AD66}" srcId="{40EF1253-240D-4A06-A5E6-A9DA01BAC29F}" destId="{9AF29AFE-0F5B-49CB-A425-7D6E0DBFBB5C}" srcOrd="1" destOrd="0" parTransId="{BCA94323-9571-42C5-A56F-BFBA589F458A}" sibTransId="{F3DCBD92-5D1F-4888-9F08-3E36769043CE}"/>
    <dgm:cxn modelId="{FF4C6517-61EB-4914-AE5B-F2574A2DE787}" type="presOf" srcId="{800D11F5-DEC8-4E2D-BA79-F27E32CA11A5}" destId="{25C119A4-1B61-442F-9165-304976715888}" srcOrd="0" destOrd="0" presId="urn:microsoft.com/office/officeart/2005/8/layout/radial5"/>
    <dgm:cxn modelId="{2BE5F341-F0AE-4CD9-8018-638E42AAFB97}" srcId="{40EF1253-240D-4A06-A5E6-A9DA01BAC29F}" destId="{39760D0E-BFB8-4257-B03D-992C0F68F391}" srcOrd="2" destOrd="0" parTransId="{95E6F472-AFB2-4C73-9F11-066DB329EED8}" sibTransId="{D10EE380-E1D9-4045-96A6-603577B79949}"/>
    <dgm:cxn modelId="{C433614C-DD5F-4A29-829B-D1F0739BABD1}" type="presOf" srcId="{40EF1253-240D-4A06-A5E6-A9DA01BAC29F}" destId="{DF460712-75FF-4390-B794-83CDE05C6CC4}" srcOrd="0" destOrd="0" presId="urn:microsoft.com/office/officeart/2005/8/layout/radial5"/>
    <dgm:cxn modelId="{6284C344-1A5F-40B3-981B-5E8D3705B07D}" type="presOf" srcId="{95E6F472-AFB2-4C73-9F11-066DB329EED8}" destId="{FC5E60CB-0FF8-41C9-853C-049BD3B1B8AA}" srcOrd="1" destOrd="0" presId="urn:microsoft.com/office/officeart/2005/8/layout/radial5"/>
    <dgm:cxn modelId="{87DA21D6-5767-4E6D-8478-A935359C47A0}" srcId="{40EF1253-240D-4A06-A5E6-A9DA01BAC29F}" destId="{8534258F-A9C4-4F57-B3EE-30C3D6E68667}" srcOrd="3" destOrd="0" parTransId="{800D11F5-DEC8-4E2D-BA79-F27E32CA11A5}" sibTransId="{67D85313-D1B2-40E1-B77C-9DF910740FAB}"/>
    <dgm:cxn modelId="{511FBFF5-D9B3-447A-A158-C38A41DD0858}" type="presOf" srcId="{800D11F5-DEC8-4E2D-BA79-F27E32CA11A5}" destId="{00CF612C-3610-4356-ABC0-C3E018A39CA4}" srcOrd="1" destOrd="0" presId="urn:microsoft.com/office/officeart/2005/8/layout/radial5"/>
    <dgm:cxn modelId="{C9005500-CC8D-4745-A6C7-E365248EEF7D}" srcId="{40EF1253-240D-4A06-A5E6-A9DA01BAC29F}" destId="{76DDBF6A-613F-40DD-AE48-6124CD50ADC5}" srcOrd="0" destOrd="0" parTransId="{25482FFD-DA38-4656-AE92-B21045980039}" sibTransId="{E69E958A-845B-4219-8E15-E6DF1477F06C}"/>
    <dgm:cxn modelId="{961740EA-85B2-472C-AD93-64A339AD89FE}" type="presOf" srcId="{25482FFD-DA38-4656-AE92-B21045980039}" destId="{FF4172EA-3BB4-4EB4-9825-6BA443778FB9}" srcOrd="0" destOrd="0" presId="urn:microsoft.com/office/officeart/2005/8/layout/radial5"/>
    <dgm:cxn modelId="{D0F02C8A-0023-4C26-9240-D7FAF3197D1E}" type="presOf" srcId="{9AF29AFE-0F5B-49CB-A425-7D6E0DBFBB5C}" destId="{0594B78E-5601-4CB2-8CCF-DDC12ADAA00C}" srcOrd="0" destOrd="0" presId="urn:microsoft.com/office/officeart/2005/8/layout/radial5"/>
    <dgm:cxn modelId="{FAB4B480-16D4-430A-B5FE-FB847B3DB920}" type="presOf" srcId="{8534258F-A9C4-4F57-B3EE-30C3D6E68667}" destId="{B86256D8-9A0A-4B62-A7AD-34B7F7C3ED83}" srcOrd="0" destOrd="0" presId="urn:microsoft.com/office/officeart/2005/8/layout/radial5"/>
    <dgm:cxn modelId="{16A8F3F4-F203-47AA-B6B4-75178E184B0D}" type="presOf" srcId="{39760D0E-BFB8-4257-B03D-992C0F68F391}" destId="{06052662-E772-4F48-BDE1-9138625E66F9}" srcOrd="0" destOrd="0" presId="urn:microsoft.com/office/officeart/2005/8/layout/radial5"/>
    <dgm:cxn modelId="{7C6D6111-5FDF-42DF-BF17-C7B0D7C15770}" type="presOf" srcId="{B89BE2C6-979B-4AB8-B473-C92663B1865F}" destId="{ACCB4391-3E5E-4FBE-8E90-489B6B5BCDFF}" srcOrd="0" destOrd="0" presId="urn:microsoft.com/office/officeart/2005/8/layout/radial5"/>
    <dgm:cxn modelId="{52F0DA4B-6AB2-41D3-8689-963655D0651D}" type="presParOf" srcId="{ACCB4391-3E5E-4FBE-8E90-489B6B5BCDFF}" destId="{DF460712-75FF-4390-B794-83CDE05C6CC4}" srcOrd="0" destOrd="0" presId="urn:microsoft.com/office/officeart/2005/8/layout/radial5"/>
    <dgm:cxn modelId="{3C6FD492-163C-4FDF-A958-4690B736320F}" type="presParOf" srcId="{ACCB4391-3E5E-4FBE-8E90-489B6B5BCDFF}" destId="{FF4172EA-3BB4-4EB4-9825-6BA443778FB9}" srcOrd="1" destOrd="0" presId="urn:microsoft.com/office/officeart/2005/8/layout/radial5"/>
    <dgm:cxn modelId="{C0ECBC2B-7E70-403B-872A-9F43DFE74B68}" type="presParOf" srcId="{FF4172EA-3BB4-4EB4-9825-6BA443778FB9}" destId="{A8D51ADA-420B-4BBA-B738-024F41317368}" srcOrd="0" destOrd="0" presId="urn:microsoft.com/office/officeart/2005/8/layout/radial5"/>
    <dgm:cxn modelId="{C010BBBC-3DEA-4DC4-A4F6-0FF79275D5AE}" type="presParOf" srcId="{ACCB4391-3E5E-4FBE-8E90-489B6B5BCDFF}" destId="{3D5293CA-37A7-4F1D-B61D-22B169FD2400}" srcOrd="2" destOrd="0" presId="urn:microsoft.com/office/officeart/2005/8/layout/radial5"/>
    <dgm:cxn modelId="{0D3870AC-1564-49ED-94BC-583D65C359DB}" type="presParOf" srcId="{ACCB4391-3E5E-4FBE-8E90-489B6B5BCDFF}" destId="{A19ABC37-5658-45FF-BEEA-068D192205A3}" srcOrd="3" destOrd="0" presId="urn:microsoft.com/office/officeart/2005/8/layout/radial5"/>
    <dgm:cxn modelId="{4BAD8E02-A6BF-4A90-96DB-B86950B568B0}" type="presParOf" srcId="{A19ABC37-5658-45FF-BEEA-068D192205A3}" destId="{D0B6160D-2201-4122-94E6-C14277E99609}" srcOrd="0" destOrd="0" presId="urn:microsoft.com/office/officeart/2005/8/layout/radial5"/>
    <dgm:cxn modelId="{514D5004-6E9E-4357-BC81-7FD99B0A90F4}" type="presParOf" srcId="{ACCB4391-3E5E-4FBE-8E90-489B6B5BCDFF}" destId="{0594B78E-5601-4CB2-8CCF-DDC12ADAA00C}" srcOrd="4" destOrd="0" presId="urn:microsoft.com/office/officeart/2005/8/layout/radial5"/>
    <dgm:cxn modelId="{C718D034-1CB9-41FD-AC3D-B085089BABA8}" type="presParOf" srcId="{ACCB4391-3E5E-4FBE-8E90-489B6B5BCDFF}" destId="{A4834050-BB76-4F18-9764-610FC2AC036C}" srcOrd="5" destOrd="0" presId="urn:microsoft.com/office/officeart/2005/8/layout/radial5"/>
    <dgm:cxn modelId="{76486672-AF41-4136-9A81-B7FF02EC518C}" type="presParOf" srcId="{A4834050-BB76-4F18-9764-610FC2AC036C}" destId="{FC5E60CB-0FF8-41C9-853C-049BD3B1B8AA}" srcOrd="0" destOrd="0" presId="urn:microsoft.com/office/officeart/2005/8/layout/radial5"/>
    <dgm:cxn modelId="{79DCAE90-B930-4DB5-A6E8-F4E30769AA51}" type="presParOf" srcId="{ACCB4391-3E5E-4FBE-8E90-489B6B5BCDFF}" destId="{06052662-E772-4F48-BDE1-9138625E66F9}" srcOrd="6" destOrd="0" presId="urn:microsoft.com/office/officeart/2005/8/layout/radial5"/>
    <dgm:cxn modelId="{92A725E8-8670-4523-AE32-AC7496E0572A}" type="presParOf" srcId="{ACCB4391-3E5E-4FBE-8E90-489B6B5BCDFF}" destId="{25C119A4-1B61-442F-9165-304976715888}" srcOrd="7" destOrd="0" presId="urn:microsoft.com/office/officeart/2005/8/layout/radial5"/>
    <dgm:cxn modelId="{0A7EE4BA-9BD6-4C56-8193-FED02794325F}" type="presParOf" srcId="{25C119A4-1B61-442F-9165-304976715888}" destId="{00CF612C-3610-4356-ABC0-C3E018A39CA4}" srcOrd="0" destOrd="0" presId="urn:microsoft.com/office/officeart/2005/8/layout/radial5"/>
    <dgm:cxn modelId="{7C411739-9E6E-4A1B-A317-6E87892A4D4A}" type="presParOf" srcId="{ACCB4391-3E5E-4FBE-8E90-489B6B5BCDFF}" destId="{B86256D8-9A0A-4B62-A7AD-34B7F7C3ED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8BF5C-A308-4519-881B-246F931055F1}" type="doc">
      <dgm:prSet loTypeId="urn:microsoft.com/office/officeart/2005/8/layout/vList4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3C22ECD-BF1E-43B0-B1AB-03695AB47D7B}">
      <dgm:prSet custT="1"/>
      <dgm:spPr/>
      <dgm:t>
        <a:bodyPr/>
        <a:lstStyle/>
        <a:p>
          <a:pPr marL="1257300" indent="-171450" rtl="0"/>
          <a:r>
            <a:rPr lang="en-US" sz="1800" b="1" dirty="0" smtClean="0"/>
            <a:t>What is..</a:t>
          </a:r>
          <a:endParaRPr lang="en-US" sz="1800" b="1" dirty="0"/>
        </a:p>
      </dgm:t>
    </dgm:pt>
    <dgm:pt modelId="{658820D8-AE00-4618-999C-154A241BC430}" type="parTrans" cxnId="{1E542A2B-F4D5-45D4-BA54-6CC8850E6F13}">
      <dgm:prSet/>
      <dgm:spPr/>
      <dgm:t>
        <a:bodyPr/>
        <a:lstStyle/>
        <a:p>
          <a:endParaRPr lang="en-US"/>
        </a:p>
      </dgm:t>
    </dgm:pt>
    <dgm:pt modelId="{0E2C6CC6-50A7-4616-B57A-122C018D4296}" type="sibTrans" cxnId="{1E542A2B-F4D5-45D4-BA54-6CC8850E6F13}">
      <dgm:prSet/>
      <dgm:spPr/>
      <dgm:t>
        <a:bodyPr/>
        <a:lstStyle/>
        <a:p>
          <a:endParaRPr lang="en-US"/>
        </a:p>
      </dgm:t>
    </dgm:pt>
    <dgm:pt modelId="{3B487BB7-CB36-49FB-9CAF-6D0211739B3E}">
      <dgm:prSet custT="1"/>
      <dgm:spPr/>
      <dgm:t>
        <a:bodyPr/>
        <a:lstStyle/>
        <a:p>
          <a:pPr rtl="0"/>
          <a:endParaRPr lang="en-US" sz="1800" b="1" dirty="0"/>
        </a:p>
      </dgm:t>
    </dgm:pt>
    <dgm:pt modelId="{ED19D2F2-60CD-4197-9DFA-09B1F91D0E79}" type="parTrans" cxnId="{0FE1021B-051A-4F25-8B02-F1ACC38CD5BE}">
      <dgm:prSet/>
      <dgm:spPr/>
      <dgm:t>
        <a:bodyPr/>
        <a:lstStyle/>
        <a:p>
          <a:endParaRPr lang="en-US"/>
        </a:p>
      </dgm:t>
    </dgm:pt>
    <dgm:pt modelId="{45798910-5038-46CE-98F6-B517EEAAC601}" type="sibTrans" cxnId="{0FE1021B-051A-4F25-8B02-F1ACC38CD5BE}">
      <dgm:prSet/>
      <dgm:spPr/>
      <dgm:t>
        <a:bodyPr/>
        <a:lstStyle/>
        <a:p>
          <a:endParaRPr lang="en-US"/>
        </a:p>
      </dgm:t>
    </dgm:pt>
    <dgm:pt modelId="{5FF430FC-CFF8-4D02-BB81-B25B0FBD1D80}">
      <dgm:prSet custT="1"/>
      <dgm:spPr/>
      <dgm:t>
        <a:bodyPr/>
        <a:lstStyle/>
        <a:p>
          <a:pPr marL="1257300" indent="-171450" rtl="0"/>
          <a:r>
            <a:rPr lang="en-US" sz="1800" b="1" i="0" dirty="0" smtClean="0"/>
            <a:t>Workplace diversity</a:t>
          </a:r>
          <a:r>
            <a:rPr lang="en-US" sz="1800" b="0" i="0" dirty="0" smtClean="0"/>
            <a:t> refers to the variety of differences (gender, age, religion, race, ethnic etc) between people in an organization (Society for Human Resource Management, SHRM). </a:t>
          </a:r>
          <a:endParaRPr lang="en-US" sz="1800" dirty="0"/>
        </a:p>
      </dgm:t>
    </dgm:pt>
    <dgm:pt modelId="{F6B7E4D3-DB62-4E8D-846C-445CE3793A3A}" type="sibTrans" cxnId="{CCE4A215-8F1D-412D-8743-C84FB399F53D}">
      <dgm:prSet/>
      <dgm:spPr/>
      <dgm:t>
        <a:bodyPr/>
        <a:lstStyle/>
        <a:p>
          <a:endParaRPr lang="en-US"/>
        </a:p>
      </dgm:t>
    </dgm:pt>
    <dgm:pt modelId="{00A3F48A-6FE9-4A1F-B81E-5AA090B79967}" type="parTrans" cxnId="{CCE4A215-8F1D-412D-8743-C84FB399F53D}">
      <dgm:prSet/>
      <dgm:spPr/>
      <dgm:t>
        <a:bodyPr/>
        <a:lstStyle/>
        <a:p>
          <a:endParaRPr lang="en-US"/>
        </a:p>
      </dgm:t>
    </dgm:pt>
    <dgm:pt modelId="{04F15EEB-4704-444C-B60F-7DA1D0D6868A}">
      <dgm:prSet custT="1"/>
      <dgm:spPr/>
      <dgm:t>
        <a:bodyPr/>
        <a:lstStyle/>
        <a:p>
          <a:pPr marL="1371600" indent="-171450" rtl="0"/>
          <a:r>
            <a:rPr lang="en-US" sz="1800" b="1" dirty="0" smtClean="0"/>
            <a:t>Workplace inclusion</a:t>
          </a:r>
          <a:r>
            <a:rPr lang="en-US" sz="1800" dirty="0" smtClean="0"/>
            <a:t> having a balanced representation of the diverse people defined above (SHRM).</a:t>
          </a:r>
          <a:endParaRPr lang="en-US" sz="1800" dirty="0"/>
        </a:p>
      </dgm:t>
    </dgm:pt>
    <dgm:pt modelId="{03263FAA-0397-41CC-B5F6-16E6BCB8C065}" type="sibTrans" cxnId="{57E5358F-2483-4A87-9609-0A567C4A7A1E}">
      <dgm:prSet/>
      <dgm:spPr/>
      <dgm:t>
        <a:bodyPr/>
        <a:lstStyle/>
        <a:p>
          <a:endParaRPr lang="en-US"/>
        </a:p>
      </dgm:t>
    </dgm:pt>
    <dgm:pt modelId="{49861DFA-4D66-42E9-8D11-E70D29C5D39C}" type="parTrans" cxnId="{57E5358F-2483-4A87-9609-0A567C4A7A1E}">
      <dgm:prSet/>
      <dgm:spPr/>
      <dgm:t>
        <a:bodyPr/>
        <a:lstStyle/>
        <a:p>
          <a:endParaRPr lang="en-US"/>
        </a:p>
      </dgm:t>
    </dgm:pt>
    <dgm:pt modelId="{7A951005-9936-4EAE-8CB1-5142168D1EBA}" type="pres">
      <dgm:prSet presAssocID="{B128BF5C-A308-4519-881B-246F931055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91311-EA73-40EC-A171-8AE4AB9EB8BD}" type="pres">
      <dgm:prSet presAssocID="{23C22ECD-BF1E-43B0-B1AB-03695AB47D7B}" presName="comp" presStyleCnt="0"/>
      <dgm:spPr/>
    </dgm:pt>
    <dgm:pt modelId="{B491DDDB-01D7-4CA8-BC2D-860872770371}" type="pres">
      <dgm:prSet presAssocID="{23C22ECD-BF1E-43B0-B1AB-03695AB47D7B}" presName="box" presStyleLbl="node1" presStyleIdx="0" presStyleCnt="2" custLinFactNeighborX="-6018"/>
      <dgm:spPr/>
      <dgm:t>
        <a:bodyPr/>
        <a:lstStyle/>
        <a:p>
          <a:endParaRPr lang="en-US"/>
        </a:p>
      </dgm:t>
    </dgm:pt>
    <dgm:pt modelId="{27DFF450-F90E-484C-B9C7-22FFE100344A}" type="pres">
      <dgm:prSet presAssocID="{23C22ECD-BF1E-43B0-B1AB-03695AB47D7B}" presName="img" presStyleLbl="fgImgPlace1" presStyleIdx="0" presStyleCnt="2" custScaleX="172478" custLinFactNeighborX="16204" custLinFactNeighborY="7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72CE15-B709-4E7A-A4D9-331CA2C45B72}" type="pres">
      <dgm:prSet presAssocID="{23C22ECD-BF1E-43B0-B1AB-03695AB47D7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0D40D-328F-4444-807D-CB9F01733ED2}" type="pres">
      <dgm:prSet presAssocID="{0E2C6CC6-50A7-4616-B57A-122C018D4296}" presName="spacer" presStyleCnt="0"/>
      <dgm:spPr/>
    </dgm:pt>
    <dgm:pt modelId="{C1C5C909-C53A-4C6E-9410-1ED4FE119A3A}" type="pres">
      <dgm:prSet presAssocID="{3B487BB7-CB36-49FB-9CAF-6D0211739B3E}" presName="comp" presStyleCnt="0"/>
      <dgm:spPr/>
    </dgm:pt>
    <dgm:pt modelId="{6A4EC5FE-CF53-4B0A-9418-18790451CA93}" type="pres">
      <dgm:prSet presAssocID="{3B487BB7-CB36-49FB-9CAF-6D0211739B3E}" presName="box" presStyleLbl="node1" presStyleIdx="1" presStyleCnt="2" custLinFactNeighborX="-2778" custLinFactNeighborY="-370"/>
      <dgm:spPr/>
      <dgm:t>
        <a:bodyPr/>
        <a:lstStyle/>
        <a:p>
          <a:endParaRPr lang="en-US"/>
        </a:p>
      </dgm:t>
    </dgm:pt>
    <dgm:pt modelId="{AEB91B5C-A923-4E76-9447-558D56FB8CE1}" type="pres">
      <dgm:prSet presAssocID="{3B487BB7-CB36-49FB-9CAF-6D0211739B3E}" presName="img" presStyleLbl="fgImgPlace1" presStyleIdx="1" presStyleCnt="2" custScaleX="181739" custLinFactNeighborX="17335" custLinFactNeighborY="3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F4BDD1-4935-4506-85DA-B7B7D7951C49}" type="pres">
      <dgm:prSet presAssocID="{3B487BB7-CB36-49FB-9CAF-6D0211739B3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4A215-8F1D-412D-8743-C84FB399F53D}" srcId="{23C22ECD-BF1E-43B0-B1AB-03695AB47D7B}" destId="{5FF430FC-CFF8-4D02-BB81-B25B0FBD1D80}" srcOrd="0" destOrd="0" parTransId="{00A3F48A-6FE9-4A1F-B81E-5AA090B79967}" sibTransId="{F6B7E4D3-DB62-4E8D-846C-445CE3793A3A}"/>
    <dgm:cxn modelId="{F9EC087F-E4A4-4062-9085-0F6302EF67D6}" type="presOf" srcId="{3B487BB7-CB36-49FB-9CAF-6D0211739B3E}" destId="{6A4EC5FE-CF53-4B0A-9418-18790451CA93}" srcOrd="0" destOrd="0" presId="urn:microsoft.com/office/officeart/2005/8/layout/vList4"/>
    <dgm:cxn modelId="{1E542A2B-F4D5-45D4-BA54-6CC8850E6F13}" srcId="{B128BF5C-A308-4519-881B-246F931055F1}" destId="{23C22ECD-BF1E-43B0-B1AB-03695AB47D7B}" srcOrd="0" destOrd="0" parTransId="{658820D8-AE00-4618-999C-154A241BC430}" sibTransId="{0E2C6CC6-50A7-4616-B57A-122C018D4296}"/>
    <dgm:cxn modelId="{95D5FD8B-261C-410A-B63B-D96134F96D4E}" type="presOf" srcId="{04F15EEB-4704-444C-B60F-7DA1D0D6868A}" destId="{6A4EC5FE-CF53-4B0A-9418-18790451CA93}" srcOrd="0" destOrd="1" presId="urn:microsoft.com/office/officeart/2005/8/layout/vList4"/>
    <dgm:cxn modelId="{B941ADAC-8FEF-4C17-AD73-34EF92730C33}" type="presOf" srcId="{04F15EEB-4704-444C-B60F-7DA1D0D6868A}" destId="{1FF4BDD1-4935-4506-85DA-B7B7D7951C49}" srcOrd="1" destOrd="1" presId="urn:microsoft.com/office/officeart/2005/8/layout/vList4"/>
    <dgm:cxn modelId="{073D19EA-DF16-47F8-A3C7-EF7541C4D80A}" type="presOf" srcId="{5FF430FC-CFF8-4D02-BB81-B25B0FBD1D80}" destId="{B491DDDB-01D7-4CA8-BC2D-860872770371}" srcOrd="0" destOrd="1" presId="urn:microsoft.com/office/officeart/2005/8/layout/vList4"/>
    <dgm:cxn modelId="{390A98BE-F979-4EEB-8BE0-F00CB7914453}" type="presOf" srcId="{B128BF5C-A308-4519-881B-246F931055F1}" destId="{7A951005-9936-4EAE-8CB1-5142168D1EBA}" srcOrd="0" destOrd="0" presId="urn:microsoft.com/office/officeart/2005/8/layout/vList4"/>
    <dgm:cxn modelId="{0FE1021B-051A-4F25-8B02-F1ACC38CD5BE}" srcId="{B128BF5C-A308-4519-881B-246F931055F1}" destId="{3B487BB7-CB36-49FB-9CAF-6D0211739B3E}" srcOrd="1" destOrd="0" parTransId="{ED19D2F2-60CD-4197-9DFA-09B1F91D0E79}" sibTransId="{45798910-5038-46CE-98F6-B517EEAAC601}"/>
    <dgm:cxn modelId="{03B2D168-4DDB-4DDF-96C3-48DCF14E2A31}" type="presOf" srcId="{5FF430FC-CFF8-4D02-BB81-B25B0FBD1D80}" destId="{A172CE15-B709-4E7A-A4D9-331CA2C45B72}" srcOrd="1" destOrd="1" presId="urn:microsoft.com/office/officeart/2005/8/layout/vList4"/>
    <dgm:cxn modelId="{8709B5BF-CA02-4B5B-9304-87ABAE1C20F8}" type="presOf" srcId="{23C22ECD-BF1E-43B0-B1AB-03695AB47D7B}" destId="{A172CE15-B709-4E7A-A4D9-331CA2C45B72}" srcOrd="1" destOrd="0" presId="urn:microsoft.com/office/officeart/2005/8/layout/vList4"/>
    <dgm:cxn modelId="{4AE65A91-B9EA-4A03-A6DD-F018B1B4C658}" type="presOf" srcId="{23C22ECD-BF1E-43B0-B1AB-03695AB47D7B}" destId="{B491DDDB-01D7-4CA8-BC2D-860872770371}" srcOrd="0" destOrd="0" presId="urn:microsoft.com/office/officeart/2005/8/layout/vList4"/>
    <dgm:cxn modelId="{57E5358F-2483-4A87-9609-0A567C4A7A1E}" srcId="{3B487BB7-CB36-49FB-9CAF-6D0211739B3E}" destId="{04F15EEB-4704-444C-B60F-7DA1D0D6868A}" srcOrd="0" destOrd="0" parTransId="{49861DFA-4D66-42E9-8D11-E70D29C5D39C}" sibTransId="{03263FAA-0397-41CC-B5F6-16E6BCB8C065}"/>
    <dgm:cxn modelId="{53F4ED76-E8C2-4999-8B0B-63376342F302}" type="presOf" srcId="{3B487BB7-CB36-49FB-9CAF-6D0211739B3E}" destId="{1FF4BDD1-4935-4506-85DA-B7B7D7951C49}" srcOrd="1" destOrd="0" presId="urn:microsoft.com/office/officeart/2005/8/layout/vList4"/>
    <dgm:cxn modelId="{57D2CBA6-A68A-457C-8CBE-A4F9EF276A31}" type="presParOf" srcId="{7A951005-9936-4EAE-8CB1-5142168D1EBA}" destId="{D0A91311-EA73-40EC-A171-8AE4AB9EB8BD}" srcOrd="0" destOrd="0" presId="urn:microsoft.com/office/officeart/2005/8/layout/vList4"/>
    <dgm:cxn modelId="{5C6D2051-E672-42CC-99CC-ABB82D98C2A9}" type="presParOf" srcId="{D0A91311-EA73-40EC-A171-8AE4AB9EB8BD}" destId="{B491DDDB-01D7-4CA8-BC2D-860872770371}" srcOrd="0" destOrd="0" presId="urn:microsoft.com/office/officeart/2005/8/layout/vList4"/>
    <dgm:cxn modelId="{B742E527-2763-4912-9786-5777B98726BE}" type="presParOf" srcId="{D0A91311-EA73-40EC-A171-8AE4AB9EB8BD}" destId="{27DFF450-F90E-484C-B9C7-22FFE100344A}" srcOrd="1" destOrd="0" presId="urn:microsoft.com/office/officeart/2005/8/layout/vList4"/>
    <dgm:cxn modelId="{D122FD54-CFFE-427C-9B8C-B7D15478877D}" type="presParOf" srcId="{D0A91311-EA73-40EC-A171-8AE4AB9EB8BD}" destId="{A172CE15-B709-4E7A-A4D9-331CA2C45B72}" srcOrd="2" destOrd="0" presId="urn:microsoft.com/office/officeart/2005/8/layout/vList4"/>
    <dgm:cxn modelId="{E67043A3-F90F-48CD-BABC-B197F49B4659}" type="presParOf" srcId="{7A951005-9936-4EAE-8CB1-5142168D1EBA}" destId="{5EE0D40D-328F-4444-807D-CB9F01733ED2}" srcOrd="1" destOrd="0" presId="urn:microsoft.com/office/officeart/2005/8/layout/vList4"/>
    <dgm:cxn modelId="{F07D6B92-15A5-4CBE-B458-64FA2F358089}" type="presParOf" srcId="{7A951005-9936-4EAE-8CB1-5142168D1EBA}" destId="{C1C5C909-C53A-4C6E-9410-1ED4FE119A3A}" srcOrd="2" destOrd="0" presId="urn:microsoft.com/office/officeart/2005/8/layout/vList4"/>
    <dgm:cxn modelId="{42CB28B3-BE17-4C99-844B-8E328FDE0EC3}" type="presParOf" srcId="{C1C5C909-C53A-4C6E-9410-1ED4FE119A3A}" destId="{6A4EC5FE-CF53-4B0A-9418-18790451CA93}" srcOrd="0" destOrd="0" presId="urn:microsoft.com/office/officeart/2005/8/layout/vList4"/>
    <dgm:cxn modelId="{28C05370-B3D0-44D8-B5B4-144581382186}" type="presParOf" srcId="{C1C5C909-C53A-4C6E-9410-1ED4FE119A3A}" destId="{AEB91B5C-A923-4E76-9447-558D56FB8CE1}" srcOrd="1" destOrd="0" presId="urn:microsoft.com/office/officeart/2005/8/layout/vList4"/>
    <dgm:cxn modelId="{D2C4F704-FEA4-4ACD-A483-43CC8D7F0F64}" type="presParOf" srcId="{C1C5C909-C53A-4C6E-9410-1ED4FE119A3A}" destId="{1FF4BDD1-4935-4506-85DA-B7B7D7951C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E4A49-F82B-498E-A37D-8F75918F0242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08815D-1088-4CD0-A915-E4A5238E654C}">
      <dgm:prSet phldrT="[Text]"/>
      <dgm:spPr/>
      <dgm:t>
        <a:bodyPr/>
        <a:lstStyle/>
        <a:p>
          <a:r>
            <a:rPr lang="en-US" dirty="0" smtClean="0"/>
            <a:t>Male</a:t>
          </a:r>
          <a:endParaRPr lang="en-US" dirty="0"/>
        </a:p>
      </dgm:t>
    </dgm:pt>
    <dgm:pt modelId="{36172BC9-B416-4A4D-809B-4E77B4F63E88}" type="parTrans" cxnId="{2642BF09-32E2-4A40-B1A5-6993E153F7D7}">
      <dgm:prSet/>
      <dgm:spPr/>
      <dgm:t>
        <a:bodyPr/>
        <a:lstStyle/>
        <a:p>
          <a:endParaRPr lang="en-US"/>
        </a:p>
      </dgm:t>
    </dgm:pt>
    <dgm:pt modelId="{91B344D7-7B5D-444A-BF1A-53616358F4F2}" type="sibTrans" cxnId="{2642BF09-32E2-4A40-B1A5-6993E153F7D7}">
      <dgm:prSet/>
      <dgm:spPr/>
      <dgm:t>
        <a:bodyPr/>
        <a:lstStyle/>
        <a:p>
          <a:endParaRPr lang="en-US"/>
        </a:p>
      </dgm:t>
    </dgm:pt>
    <dgm:pt modelId="{9ADC5591-7635-4ADE-BC47-D6F9A405A453}">
      <dgm:prSet phldrT="[Text]"/>
      <dgm:spPr/>
      <dgm:t>
        <a:bodyPr/>
        <a:lstStyle/>
        <a:p>
          <a:r>
            <a:rPr lang="en-US" smtClean="0"/>
            <a:t>Young</a:t>
          </a:r>
          <a:endParaRPr lang="en-US" dirty="0"/>
        </a:p>
      </dgm:t>
    </dgm:pt>
    <dgm:pt modelId="{E338EF6E-5B7C-4362-8B21-CEF5EBED81AF}" type="parTrans" cxnId="{3F7F80D5-0C05-4AE0-8BC9-5ACF5C705503}">
      <dgm:prSet/>
      <dgm:spPr/>
      <dgm:t>
        <a:bodyPr/>
        <a:lstStyle/>
        <a:p>
          <a:endParaRPr lang="en-US"/>
        </a:p>
      </dgm:t>
    </dgm:pt>
    <dgm:pt modelId="{DEF2E6D3-10A6-4EE8-872A-721A1A6325B6}" type="sibTrans" cxnId="{3F7F80D5-0C05-4AE0-8BC9-5ACF5C705503}">
      <dgm:prSet/>
      <dgm:spPr/>
      <dgm:t>
        <a:bodyPr/>
        <a:lstStyle/>
        <a:p>
          <a:endParaRPr lang="en-US"/>
        </a:p>
      </dgm:t>
    </dgm:pt>
    <dgm:pt modelId="{28ADE108-AE5F-42AA-969D-711F35BC08A0}">
      <dgm:prSet phldrT="[Text]" custT="1"/>
      <dgm:spPr/>
      <dgm:t>
        <a:bodyPr/>
        <a:lstStyle/>
        <a:p>
          <a:r>
            <a:rPr lang="en-US" sz="3200" dirty="0" smtClean="0"/>
            <a:t>Inclusion</a:t>
          </a:r>
          <a:endParaRPr lang="en-US" sz="3200" dirty="0"/>
        </a:p>
      </dgm:t>
    </dgm:pt>
    <dgm:pt modelId="{603EEF87-7C28-446E-B372-ACD89B90B467}" type="parTrans" cxnId="{50F7D12E-1387-4DBD-B97A-60455250973D}">
      <dgm:prSet/>
      <dgm:spPr/>
      <dgm:t>
        <a:bodyPr/>
        <a:lstStyle/>
        <a:p>
          <a:endParaRPr lang="en-US"/>
        </a:p>
      </dgm:t>
    </dgm:pt>
    <dgm:pt modelId="{A27F4655-3F0F-49C9-AC0A-2D9A6F272AE5}" type="sibTrans" cxnId="{50F7D12E-1387-4DBD-B97A-60455250973D}">
      <dgm:prSet/>
      <dgm:spPr/>
      <dgm:t>
        <a:bodyPr/>
        <a:lstStyle/>
        <a:p>
          <a:endParaRPr lang="en-US"/>
        </a:p>
      </dgm:t>
    </dgm:pt>
    <dgm:pt modelId="{E138773C-0803-4E36-86E4-DB2BCD07582E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/>
            <a:t>Old</a:t>
          </a:r>
          <a:endParaRPr lang="en-US" dirty="0"/>
        </a:p>
      </dgm:t>
    </dgm:pt>
    <dgm:pt modelId="{06D04D7E-50F0-48E4-B26E-D900426BF0F5}" type="sibTrans" cxnId="{6C6E4470-76FF-4ECA-BE28-369E08C4FFFD}">
      <dgm:prSet/>
      <dgm:spPr/>
      <dgm:t>
        <a:bodyPr/>
        <a:lstStyle/>
        <a:p>
          <a:endParaRPr lang="en-US"/>
        </a:p>
      </dgm:t>
    </dgm:pt>
    <dgm:pt modelId="{C23E02C3-F757-45BC-8E5F-35B4DB4CF0FD}" type="parTrans" cxnId="{6C6E4470-76FF-4ECA-BE28-369E08C4FFFD}">
      <dgm:prSet/>
      <dgm:spPr/>
      <dgm:t>
        <a:bodyPr/>
        <a:lstStyle/>
        <a:p>
          <a:endParaRPr lang="en-US"/>
        </a:p>
      </dgm:t>
    </dgm:pt>
    <dgm:pt modelId="{2924956A-25A9-4814-954B-D88B62BC0DD3}" type="pres">
      <dgm:prSet presAssocID="{E06E4A49-F82B-498E-A37D-8F75918F02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AD97A-CC8F-4866-A3CD-83B796866B99}" type="pres">
      <dgm:prSet presAssocID="{E06E4A49-F82B-498E-A37D-8F75918F0242}" presName="ellipse" presStyleLbl="trBgShp" presStyleIdx="0" presStyleCnt="1"/>
      <dgm:spPr/>
    </dgm:pt>
    <dgm:pt modelId="{C42A15B1-518C-43E2-96E2-9300CECBD068}" type="pres">
      <dgm:prSet presAssocID="{E06E4A49-F82B-498E-A37D-8F75918F0242}" presName="arrow1" presStyleLbl="fgShp" presStyleIdx="0" presStyleCnt="1"/>
      <dgm:spPr/>
    </dgm:pt>
    <dgm:pt modelId="{A912D9DB-870C-4214-B180-16EEAF186626}" type="pres">
      <dgm:prSet presAssocID="{E06E4A49-F82B-498E-A37D-8F75918F024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6C115-83C2-40BE-A426-48E653D437CE}" type="pres">
      <dgm:prSet presAssocID="{9ADC5591-7635-4ADE-BC47-D6F9A405A453}" presName="item1" presStyleLbl="node1" presStyleIdx="0" presStyleCnt="3" custScaleX="55000" custScaleY="56000" custLinFactNeighborX="14139" custLinFactNeighborY="-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6BF5-03AE-4A9A-A542-0FA8ADF9CE3C}" type="pres">
      <dgm:prSet presAssocID="{E138773C-0803-4E36-86E4-DB2BCD07582E}" presName="item2" presStyleLbl="node1" presStyleIdx="1" presStyleCnt="3" custScaleX="55000" custScaleY="56000" custLinFactNeighborX="56111" custLinFactNeighborY="4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794DD-4CD9-4710-BA9E-CC404F2CC812}" type="pres">
      <dgm:prSet presAssocID="{28ADE108-AE5F-42AA-969D-711F35BC08A0}" presName="item3" presStyleLbl="node1" presStyleIdx="2" presStyleCnt="3" custScaleX="55000" custScaleY="56000" custLinFactNeighborX="-2778" custLinFactNeighborY="-31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3D1A5-9F93-4A13-952D-2828F67FD245}" type="pres">
      <dgm:prSet presAssocID="{E06E4A49-F82B-498E-A37D-8F75918F0242}" presName="funnel" presStyleLbl="trAlignAcc1" presStyleIdx="0" presStyleCnt="1" custLinFactNeighborX="-1429" custLinFactNeighborY="1228"/>
      <dgm:spPr/>
      <dgm:t>
        <a:bodyPr/>
        <a:lstStyle/>
        <a:p>
          <a:endParaRPr lang="en-US"/>
        </a:p>
      </dgm:t>
    </dgm:pt>
  </dgm:ptLst>
  <dgm:cxnLst>
    <dgm:cxn modelId="{3F7F80D5-0C05-4AE0-8BC9-5ACF5C705503}" srcId="{E06E4A49-F82B-498E-A37D-8F75918F0242}" destId="{9ADC5591-7635-4ADE-BC47-D6F9A405A453}" srcOrd="1" destOrd="0" parTransId="{E338EF6E-5B7C-4362-8B21-CEF5EBED81AF}" sibTransId="{DEF2E6D3-10A6-4EE8-872A-721A1A6325B6}"/>
    <dgm:cxn modelId="{BB341DD9-3F36-4B7A-8F0E-DCE1CC8EC71C}" type="presOf" srcId="{9ADC5591-7635-4ADE-BC47-D6F9A405A453}" destId="{F1AA6BF5-03AE-4A9A-A542-0FA8ADF9CE3C}" srcOrd="0" destOrd="0" presId="urn:microsoft.com/office/officeart/2005/8/layout/funnel1"/>
    <dgm:cxn modelId="{787BA6B6-C2FD-4526-A43F-38F04F4B3903}" type="presOf" srcId="{E138773C-0803-4E36-86E4-DB2BCD07582E}" destId="{DF36C115-83C2-40BE-A426-48E653D437CE}" srcOrd="0" destOrd="0" presId="urn:microsoft.com/office/officeart/2005/8/layout/funnel1"/>
    <dgm:cxn modelId="{6C6E4470-76FF-4ECA-BE28-369E08C4FFFD}" srcId="{E06E4A49-F82B-498E-A37D-8F75918F0242}" destId="{E138773C-0803-4E36-86E4-DB2BCD07582E}" srcOrd="2" destOrd="0" parTransId="{C23E02C3-F757-45BC-8E5F-35B4DB4CF0FD}" sibTransId="{06D04D7E-50F0-48E4-B26E-D900426BF0F5}"/>
    <dgm:cxn modelId="{B9AB0D89-19F5-47E3-A740-52046533F0FF}" type="presOf" srcId="{28ADE108-AE5F-42AA-969D-711F35BC08A0}" destId="{A912D9DB-870C-4214-B180-16EEAF186626}" srcOrd="0" destOrd="0" presId="urn:microsoft.com/office/officeart/2005/8/layout/funnel1"/>
    <dgm:cxn modelId="{2642BF09-32E2-4A40-B1A5-6993E153F7D7}" srcId="{E06E4A49-F82B-498E-A37D-8F75918F0242}" destId="{8F08815D-1088-4CD0-A915-E4A5238E654C}" srcOrd="0" destOrd="0" parTransId="{36172BC9-B416-4A4D-809B-4E77B4F63E88}" sibTransId="{91B344D7-7B5D-444A-BF1A-53616358F4F2}"/>
    <dgm:cxn modelId="{50F7D12E-1387-4DBD-B97A-60455250973D}" srcId="{E06E4A49-F82B-498E-A37D-8F75918F0242}" destId="{28ADE108-AE5F-42AA-969D-711F35BC08A0}" srcOrd="3" destOrd="0" parTransId="{603EEF87-7C28-446E-B372-ACD89B90B467}" sibTransId="{A27F4655-3F0F-49C9-AC0A-2D9A6F272AE5}"/>
    <dgm:cxn modelId="{1B2D608B-209E-494B-9EB4-498C728B2540}" type="presOf" srcId="{8F08815D-1088-4CD0-A915-E4A5238E654C}" destId="{325794DD-4CD9-4710-BA9E-CC404F2CC812}" srcOrd="0" destOrd="0" presId="urn:microsoft.com/office/officeart/2005/8/layout/funnel1"/>
    <dgm:cxn modelId="{23DD2E04-2CEF-4DD6-9B60-5683A2ED05BC}" type="presOf" srcId="{E06E4A49-F82B-498E-A37D-8F75918F0242}" destId="{2924956A-25A9-4814-954B-D88B62BC0DD3}" srcOrd="0" destOrd="0" presId="urn:microsoft.com/office/officeart/2005/8/layout/funnel1"/>
    <dgm:cxn modelId="{84AC7CF1-DBA9-4B36-BAC7-5E434885CB41}" type="presParOf" srcId="{2924956A-25A9-4814-954B-D88B62BC0DD3}" destId="{4C2AD97A-CC8F-4866-A3CD-83B796866B99}" srcOrd="0" destOrd="0" presId="urn:microsoft.com/office/officeart/2005/8/layout/funnel1"/>
    <dgm:cxn modelId="{3667DA9B-C8ED-486A-823F-88127728A9AE}" type="presParOf" srcId="{2924956A-25A9-4814-954B-D88B62BC0DD3}" destId="{C42A15B1-518C-43E2-96E2-9300CECBD068}" srcOrd="1" destOrd="0" presId="urn:microsoft.com/office/officeart/2005/8/layout/funnel1"/>
    <dgm:cxn modelId="{8E318E3A-7BCA-4170-A1BC-E5E3D4AC79E9}" type="presParOf" srcId="{2924956A-25A9-4814-954B-D88B62BC0DD3}" destId="{A912D9DB-870C-4214-B180-16EEAF186626}" srcOrd="2" destOrd="0" presId="urn:microsoft.com/office/officeart/2005/8/layout/funnel1"/>
    <dgm:cxn modelId="{D60DFF41-E838-4506-BE1A-25CFEBE41DAD}" type="presParOf" srcId="{2924956A-25A9-4814-954B-D88B62BC0DD3}" destId="{DF36C115-83C2-40BE-A426-48E653D437CE}" srcOrd="3" destOrd="0" presId="urn:microsoft.com/office/officeart/2005/8/layout/funnel1"/>
    <dgm:cxn modelId="{2EA60B36-4F4F-40BB-93DA-741EDC97C8F4}" type="presParOf" srcId="{2924956A-25A9-4814-954B-D88B62BC0DD3}" destId="{F1AA6BF5-03AE-4A9A-A542-0FA8ADF9CE3C}" srcOrd="4" destOrd="0" presId="urn:microsoft.com/office/officeart/2005/8/layout/funnel1"/>
    <dgm:cxn modelId="{20A7B444-8210-4ADE-97E1-D023A39B7C31}" type="presParOf" srcId="{2924956A-25A9-4814-954B-D88B62BC0DD3}" destId="{325794DD-4CD9-4710-BA9E-CC404F2CC812}" srcOrd="5" destOrd="0" presId="urn:microsoft.com/office/officeart/2005/8/layout/funnel1"/>
    <dgm:cxn modelId="{AA4CA91F-A4B4-4F1A-8E2A-B54548E93C2B}" type="presParOf" srcId="{2924956A-25A9-4814-954B-D88B62BC0DD3}" destId="{6DC3D1A5-9F93-4A13-952D-2828F67FD24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D1F9F-CA07-4086-9332-780339F5C39D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6AD8F4-188C-427E-A54A-5AE5858B0B4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Norway has</a:t>
          </a:r>
          <a:endParaRPr lang="en-US" sz="1200" b="1" dirty="0">
            <a:solidFill>
              <a:schemeClr val="tx1"/>
            </a:solidFill>
          </a:endParaRPr>
        </a:p>
      </dgm:t>
    </dgm:pt>
    <dgm:pt modelId="{21A6AE6C-B2B9-4A2A-A589-5C66A47B8B8A}" type="parTrans" cxnId="{C359C11C-41AE-4593-9E88-622CAB4FBB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69F1B2-C000-45D1-AE6A-356D68091F69}" type="sibTrans" cxnId="{C359C11C-41AE-4593-9E88-622CAB4FBB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2459F9-8E6D-4B53-BA06-097C0577879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Since 2008, required listed company in the country to fill at least 40% of directorship positions with women.</a:t>
          </a:r>
          <a:endParaRPr lang="en-US" sz="1200" dirty="0">
            <a:solidFill>
              <a:schemeClr val="tx1"/>
            </a:solidFill>
          </a:endParaRPr>
        </a:p>
      </dgm:t>
    </dgm:pt>
    <dgm:pt modelId="{B976C7DD-6BC5-4333-B450-AB7CF9292744}" type="parTrans" cxnId="{FB5F6B34-22DF-4791-BEE5-8146B37AC7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2985A3-6016-4020-84C0-A764C57E6377}" type="sibTrans" cxnId="{FB5F6B34-22DF-4791-BEE5-8146B37AC7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B5E68E-0AEC-4999-AFA0-4A6ECAA9A572}">
      <dgm:prSet phldrT="[Text]" custT="1"/>
      <dgm:spPr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8000000" scaled="0"/>
        </a:gra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UK has since 2010 instituted a Corporate Governance Code </a:t>
          </a:r>
        </a:p>
        <a:p>
          <a:r>
            <a:rPr lang="en-US" sz="1200" dirty="0" err="1" smtClean="0">
              <a:solidFill>
                <a:schemeClr val="tx1"/>
              </a:solidFill>
            </a:rPr>
            <a:t>i</a:t>
          </a:r>
          <a:r>
            <a:rPr lang="en-US" sz="1200" dirty="0" smtClean="0">
              <a:solidFill>
                <a:schemeClr val="tx1"/>
              </a:solidFill>
            </a:rPr>
            <a:t>) Incorporate diversity as a consideration in making board appointments;</a:t>
          </a:r>
        </a:p>
        <a:p>
          <a:r>
            <a:rPr lang="en-US" sz="1200" dirty="0" smtClean="0">
              <a:solidFill>
                <a:schemeClr val="tx1"/>
              </a:solidFill>
            </a:rPr>
            <a:t>(ii) Disclose in annual reports describing the board’s policy on diversity, as well as progress in achieving the objectives of that policy.</a:t>
          </a:r>
        </a:p>
        <a:p>
          <a:endParaRPr lang="en-US" sz="1200" dirty="0">
            <a:solidFill>
              <a:schemeClr val="tx1"/>
            </a:solidFill>
          </a:endParaRPr>
        </a:p>
      </dgm:t>
    </dgm:pt>
    <dgm:pt modelId="{91E0DAC0-223A-4B85-A22A-F5924AD83FB0}" type="parTrans" cxnId="{BB722D17-2DF6-42D9-A553-85EAA15580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86C2BB-67AE-4975-959A-BD6F294B3C4D}" type="sibTrans" cxnId="{BB722D17-2DF6-42D9-A553-85EAA15580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083E9A-1004-4C65-A4AC-71EA2DF84ED8}">
      <dgm:prSet phldrT="[Text]" custT="1"/>
      <dgm:spPr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8000000" scaled="0"/>
        </a:gra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Australia and Hong Kong are promoting diversity using a similar 'comply or explain' approach.</a:t>
          </a:r>
          <a:endParaRPr lang="en-US" sz="1200" dirty="0">
            <a:solidFill>
              <a:schemeClr val="tx1"/>
            </a:solidFill>
          </a:endParaRPr>
        </a:p>
      </dgm:t>
    </dgm:pt>
    <dgm:pt modelId="{D75771ED-2291-4C48-9C7B-7F131F3278AB}" type="parTrans" cxnId="{0C3C60C9-F995-46C6-A300-915FECF2F2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F15D84-7C2F-4A49-B494-CD8856A07731}" type="sibTrans" cxnId="{0C3C60C9-F995-46C6-A300-915FECF2F2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53AC7D-AE79-4FA5-A1B6-B7B0F501A978}">
      <dgm:prSet phldrT="[Text]" custT="1"/>
      <dgm:spPr/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</a:rPr>
            <a:t>International Corporate Governance Network (ICGN)</a:t>
          </a:r>
        </a:p>
      </dgm:t>
    </dgm:pt>
    <dgm:pt modelId="{97D9D4E5-1DDE-44B0-BDF9-3304F3A33E99}" type="parTrans" cxnId="{B99A5B5A-DD2A-43F3-9A6F-D7D0CF7E87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57BC5C-E154-44E7-8B8C-9C7C34C778E6}" type="sibTrans" cxnId="{B99A5B5A-DD2A-43F3-9A6F-D7D0CF7E87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24334E-49E8-4289-8390-2F27419831E1}">
      <dgm:prSet phldrT="[Text]" custT="1"/>
      <dgm:spPr/>
      <dgm:t>
        <a:bodyPr/>
        <a:lstStyle/>
        <a:p>
          <a:r>
            <a:rPr lang="en-US" sz="1200" b="1" smtClean="0">
              <a:solidFill>
                <a:schemeClr val="tx1"/>
              </a:solidFill>
            </a:rPr>
            <a:t>Spain and France </a:t>
          </a:r>
          <a:r>
            <a:rPr lang="en-US" sz="1200" smtClean="0">
              <a:solidFill>
                <a:schemeClr val="tx1"/>
              </a:solidFill>
            </a:rPr>
            <a:t>are implementing similar mandatory requirements for gender diversity.</a:t>
          </a:r>
          <a:endParaRPr lang="en-US" sz="1200" dirty="0">
            <a:solidFill>
              <a:schemeClr val="tx1"/>
            </a:solidFill>
          </a:endParaRPr>
        </a:p>
      </dgm:t>
    </dgm:pt>
    <dgm:pt modelId="{48728737-A2FA-4B54-93A3-5414A964535C}" type="parTrans" cxnId="{174D146C-F563-4C73-9C28-6863269EE1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700819-62BF-4D41-A5B9-EB7B27B55FBC}" type="sibTrans" cxnId="{174D146C-F563-4C73-9C28-6863269EE1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73E620-C9DC-40AD-A1BC-A5BB6080D14F}">
      <dgm:prSet phldrT="[Text]" custT="1"/>
      <dgm:spPr/>
      <dgm:t>
        <a:bodyPr/>
        <a:lstStyle/>
        <a:p>
          <a:pPr algn="l"/>
          <a:r>
            <a:rPr lang="en-US" sz="1200" b="0" dirty="0" smtClean="0">
              <a:solidFill>
                <a:schemeClr val="tx1"/>
              </a:solidFill>
            </a:rPr>
            <a:t>The International Corporate Governance Network (ICGN) encourages the adoption of a policy on diversity which should include measurable targets for achieving appropriate diversity within a company’s senior management and board (both executive and non-executive) and report on progress made in achieving such targets. </a:t>
          </a:r>
        </a:p>
      </dgm:t>
    </dgm:pt>
    <dgm:pt modelId="{0D38FCF5-BF37-4867-AC7C-D308292C0DC2}" type="parTrans" cxnId="{7F0CB4E4-1AD2-4EBA-BD31-45000FEB8E19}">
      <dgm:prSet/>
      <dgm:spPr/>
      <dgm:t>
        <a:bodyPr/>
        <a:lstStyle/>
        <a:p>
          <a:endParaRPr lang="en-US"/>
        </a:p>
      </dgm:t>
    </dgm:pt>
    <dgm:pt modelId="{D44E4BFC-F12D-42E2-A954-8A3A57B24106}" type="sibTrans" cxnId="{7F0CB4E4-1AD2-4EBA-BD31-45000FEB8E19}">
      <dgm:prSet/>
      <dgm:spPr/>
      <dgm:t>
        <a:bodyPr/>
        <a:lstStyle/>
        <a:p>
          <a:endParaRPr lang="en-US"/>
        </a:p>
      </dgm:t>
    </dgm:pt>
    <dgm:pt modelId="{EE9FDF80-AF35-41A0-94D3-0F75237EE19E}" type="pres">
      <dgm:prSet presAssocID="{4D9D1F9F-CA07-4086-9332-780339F5C3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E145E-B580-43E2-818A-C8CEA658964D}" type="pres">
      <dgm:prSet presAssocID="{7D6AD8F4-188C-427E-A54A-5AE5858B0B41}" presName="node" presStyleLbl="node1" presStyleIdx="0" presStyleCnt="3" custScaleX="107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0DEA-DF25-4B8D-A00E-2B21E97CF858}" type="pres">
      <dgm:prSet presAssocID="{0F69F1B2-C000-45D1-AE6A-356D68091F69}" presName="sibTrans" presStyleCnt="0"/>
      <dgm:spPr/>
      <dgm:t>
        <a:bodyPr/>
        <a:lstStyle/>
        <a:p>
          <a:endParaRPr lang="en-US"/>
        </a:p>
      </dgm:t>
    </dgm:pt>
    <dgm:pt modelId="{CD36F44E-6697-4DC5-A9FA-099F215A19AD}" type="pres">
      <dgm:prSet presAssocID="{14B5E68E-0AEC-4999-AFA0-4A6ECAA9A572}" presName="node" presStyleLbl="node1" presStyleIdx="1" presStyleCnt="3" custAng="0" custScaleX="150088" custLinFactNeighborX="1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43F67-6EC6-435E-8C0F-F88EA69F1E09}" type="pres">
      <dgm:prSet presAssocID="{E986C2BB-67AE-4975-959A-BD6F294B3C4D}" presName="sibTrans" presStyleCnt="0"/>
      <dgm:spPr/>
      <dgm:t>
        <a:bodyPr/>
        <a:lstStyle/>
        <a:p>
          <a:endParaRPr lang="en-US"/>
        </a:p>
      </dgm:t>
    </dgm:pt>
    <dgm:pt modelId="{76D10955-EDD5-40C8-9EC7-C7CCD7DBAFC3}" type="pres">
      <dgm:prSet presAssocID="{EF53AC7D-AE79-4FA5-A1B6-B7B0F501A978}" presName="node" presStyleLbl="node1" presStyleIdx="2" presStyleCnt="3" custScaleX="129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06AD3-CFE8-4FF7-8158-8AAFD99BE315}" type="presOf" srcId="{F02459F9-8E6D-4B53-BA06-097C05778796}" destId="{411E145E-B580-43E2-818A-C8CEA658964D}" srcOrd="0" destOrd="1" presId="urn:microsoft.com/office/officeart/2005/8/layout/hList6"/>
    <dgm:cxn modelId="{E29B29A0-9C9F-4F67-BE74-0C6B85794531}" type="presOf" srcId="{7D6AD8F4-188C-427E-A54A-5AE5858B0B41}" destId="{411E145E-B580-43E2-818A-C8CEA658964D}" srcOrd="0" destOrd="0" presId="urn:microsoft.com/office/officeart/2005/8/layout/hList6"/>
    <dgm:cxn modelId="{DDFA22F3-A66C-4413-ADF5-C6929323ED3D}" type="presOf" srcId="{4D9D1F9F-CA07-4086-9332-780339F5C39D}" destId="{EE9FDF80-AF35-41A0-94D3-0F75237EE19E}" srcOrd="0" destOrd="0" presId="urn:microsoft.com/office/officeart/2005/8/layout/hList6"/>
    <dgm:cxn modelId="{BB722D17-2DF6-42D9-A553-85EAA15580DC}" srcId="{4D9D1F9F-CA07-4086-9332-780339F5C39D}" destId="{14B5E68E-0AEC-4999-AFA0-4A6ECAA9A572}" srcOrd="1" destOrd="0" parTransId="{91E0DAC0-223A-4B85-A22A-F5924AD83FB0}" sibTransId="{E986C2BB-67AE-4975-959A-BD6F294B3C4D}"/>
    <dgm:cxn modelId="{CBF5FE58-38F4-4007-9CC2-41B5AEA13EC8}" type="presOf" srcId="{0673E620-C9DC-40AD-A1BC-A5BB6080D14F}" destId="{76D10955-EDD5-40C8-9EC7-C7CCD7DBAFC3}" srcOrd="0" destOrd="1" presId="urn:microsoft.com/office/officeart/2005/8/layout/hList6"/>
    <dgm:cxn modelId="{B8D1E2F1-2978-44AE-AB83-4AD90FD812B6}" type="presOf" srcId="{C4083E9A-1004-4C65-A4AC-71EA2DF84ED8}" destId="{CD36F44E-6697-4DC5-A9FA-099F215A19AD}" srcOrd="0" destOrd="1" presId="urn:microsoft.com/office/officeart/2005/8/layout/hList6"/>
    <dgm:cxn modelId="{38720C9F-532A-4CBE-A5E3-809D41525CF4}" type="presOf" srcId="{EF53AC7D-AE79-4FA5-A1B6-B7B0F501A978}" destId="{76D10955-EDD5-40C8-9EC7-C7CCD7DBAFC3}" srcOrd="0" destOrd="0" presId="urn:microsoft.com/office/officeart/2005/8/layout/hList6"/>
    <dgm:cxn modelId="{FB5F6B34-22DF-4791-BEE5-8146B37AC78F}" srcId="{7D6AD8F4-188C-427E-A54A-5AE5858B0B41}" destId="{F02459F9-8E6D-4B53-BA06-097C05778796}" srcOrd="0" destOrd="0" parTransId="{B976C7DD-6BC5-4333-B450-AB7CF9292744}" sibTransId="{D72985A3-6016-4020-84C0-A764C57E6377}"/>
    <dgm:cxn modelId="{A2E78F9F-BB08-4157-961A-A12D9B1BAC40}" type="presOf" srcId="{C824334E-49E8-4289-8390-2F27419831E1}" destId="{411E145E-B580-43E2-818A-C8CEA658964D}" srcOrd="0" destOrd="2" presId="urn:microsoft.com/office/officeart/2005/8/layout/hList6"/>
    <dgm:cxn modelId="{7F0CB4E4-1AD2-4EBA-BD31-45000FEB8E19}" srcId="{EF53AC7D-AE79-4FA5-A1B6-B7B0F501A978}" destId="{0673E620-C9DC-40AD-A1BC-A5BB6080D14F}" srcOrd="0" destOrd="0" parTransId="{0D38FCF5-BF37-4867-AC7C-D308292C0DC2}" sibTransId="{D44E4BFC-F12D-42E2-A954-8A3A57B24106}"/>
    <dgm:cxn modelId="{174D146C-F563-4C73-9C28-6863269EE1CA}" srcId="{7D6AD8F4-188C-427E-A54A-5AE5858B0B41}" destId="{C824334E-49E8-4289-8390-2F27419831E1}" srcOrd="1" destOrd="0" parTransId="{48728737-A2FA-4B54-93A3-5414A964535C}" sibTransId="{C2700819-62BF-4D41-A5B9-EB7B27B55FBC}"/>
    <dgm:cxn modelId="{0C3C60C9-F995-46C6-A300-915FECF2F2F5}" srcId="{14B5E68E-0AEC-4999-AFA0-4A6ECAA9A572}" destId="{C4083E9A-1004-4C65-A4AC-71EA2DF84ED8}" srcOrd="0" destOrd="0" parTransId="{D75771ED-2291-4C48-9C7B-7F131F3278AB}" sibTransId="{AEF15D84-7C2F-4A49-B494-CD8856A07731}"/>
    <dgm:cxn modelId="{C359C11C-41AE-4593-9E88-622CAB4FBB74}" srcId="{4D9D1F9F-CA07-4086-9332-780339F5C39D}" destId="{7D6AD8F4-188C-427E-A54A-5AE5858B0B41}" srcOrd="0" destOrd="0" parTransId="{21A6AE6C-B2B9-4A2A-A589-5C66A47B8B8A}" sibTransId="{0F69F1B2-C000-45D1-AE6A-356D68091F69}"/>
    <dgm:cxn modelId="{E60B4BFF-78C4-481D-99D6-EEF4D6BF14C8}" type="presOf" srcId="{14B5E68E-0AEC-4999-AFA0-4A6ECAA9A572}" destId="{CD36F44E-6697-4DC5-A9FA-099F215A19AD}" srcOrd="0" destOrd="0" presId="urn:microsoft.com/office/officeart/2005/8/layout/hList6"/>
    <dgm:cxn modelId="{B99A5B5A-DD2A-43F3-9A6F-D7D0CF7E8731}" srcId="{4D9D1F9F-CA07-4086-9332-780339F5C39D}" destId="{EF53AC7D-AE79-4FA5-A1B6-B7B0F501A978}" srcOrd="2" destOrd="0" parTransId="{97D9D4E5-1DDE-44B0-BDF9-3304F3A33E99}" sibTransId="{5557BC5C-E154-44E7-8B8C-9C7C34C778E6}"/>
    <dgm:cxn modelId="{96DC3415-D4D7-479E-829D-181DE8BF71E5}" type="presParOf" srcId="{EE9FDF80-AF35-41A0-94D3-0F75237EE19E}" destId="{411E145E-B580-43E2-818A-C8CEA658964D}" srcOrd="0" destOrd="0" presId="urn:microsoft.com/office/officeart/2005/8/layout/hList6"/>
    <dgm:cxn modelId="{3ADD4B6D-255E-4842-B348-3BD6AB416D23}" type="presParOf" srcId="{EE9FDF80-AF35-41A0-94D3-0F75237EE19E}" destId="{A7C90DEA-DF25-4B8D-A00E-2B21E97CF858}" srcOrd="1" destOrd="0" presId="urn:microsoft.com/office/officeart/2005/8/layout/hList6"/>
    <dgm:cxn modelId="{BD9C8705-5DE2-42FA-898A-0E878A639B4F}" type="presParOf" srcId="{EE9FDF80-AF35-41A0-94D3-0F75237EE19E}" destId="{CD36F44E-6697-4DC5-A9FA-099F215A19AD}" srcOrd="2" destOrd="0" presId="urn:microsoft.com/office/officeart/2005/8/layout/hList6"/>
    <dgm:cxn modelId="{5B998187-D8C2-4C5A-8161-C015416246CC}" type="presParOf" srcId="{EE9FDF80-AF35-41A0-94D3-0F75237EE19E}" destId="{FA843F67-6EC6-435E-8C0F-F88EA69F1E09}" srcOrd="3" destOrd="0" presId="urn:microsoft.com/office/officeart/2005/8/layout/hList6"/>
    <dgm:cxn modelId="{0B1574B3-2464-415F-B92F-17395BE9957A}" type="presParOf" srcId="{EE9FDF80-AF35-41A0-94D3-0F75237EE19E}" destId="{76D10955-EDD5-40C8-9EC7-C7CCD7DBAFC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28FCC-B20C-4576-92C2-27DBCD2A4467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A410550-A43B-427F-B063-08E7209B2879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BASF</a:t>
          </a:r>
          <a:endParaRPr lang="en-US" sz="1400" b="1" dirty="0"/>
        </a:p>
      </dgm:t>
    </dgm:pt>
    <dgm:pt modelId="{420E1688-AD45-4BF2-85D6-6ED85ECF1D3A}" type="parTrans" cxnId="{7728800C-5DF2-4B4C-A011-068B5322B078}">
      <dgm:prSet/>
      <dgm:spPr/>
      <dgm:t>
        <a:bodyPr/>
        <a:lstStyle/>
        <a:p>
          <a:endParaRPr lang="en-US" sz="1200"/>
        </a:p>
      </dgm:t>
    </dgm:pt>
    <dgm:pt modelId="{EE53AC00-26CB-49D1-B061-6710F83DEF8F}" type="sibTrans" cxnId="{7728800C-5DF2-4B4C-A011-068B5322B078}">
      <dgm:prSet/>
      <dgm:spPr/>
      <dgm:t>
        <a:bodyPr/>
        <a:lstStyle/>
        <a:p>
          <a:endParaRPr lang="en-US" sz="1200"/>
        </a:p>
      </dgm:t>
    </dgm:pt>
    <dgm:pt modelId="{DC9DB8A6-AA57-4DF4-AFEF-1D08D90DD5EC}">
      <dgm:prSet phldrT="[Text]" custT="1"/>
      <dgm:spPr/>
      <dgm:t>
        <a:bodyPr/>
        <a:lstStyle/>
        <a:p>
          <a:r>
            <a:rPr lang="en-US" sz="1400" dirty="0" smtClean="0"/>
            <a:t>Earned A Spot on Diversity Inc.’s Top 50 in 2015, 2014 and 2013.</a:t>
          </a:r>
          <a:endParaRPr lang="en-US" sz="1400" dirty="0"/>
        </a:p>
      </dgm:t>
    </dgm:pt>
    <dgm:pt modelId="{0CA69EF1-5469-4874-AD49-EBC6461CA2F8}" type="parTrans" cxnId="{CA74BF94-51C0-4C74-B19E-552AB0E50B29}">
      <dgm:prSet/>
      <dgm:spPr/>
      <dgm:t>
        <a:bodyPr/>
        <a:lstStyle/>
        <a:p>
          <a:endParaRPr lang="en-US" sz="1200"/>
        </a:p>
      </dgm:t>
    </dgm:pt>
    <dgm:pt modelId="{E61BD226-9FF7-4D81-A489-68C2B05D5278}" type="sibTrans" cxnId="{CA74BF94-51C0-4C74-B19E-552AB0E50B29}">
      <dgm:prSet/>
      <dgm:spPr/>
      <dgm:t>
        <a:bodyPr/>
        <a:lstStyle/>
        <a:p>
          <a:endParaRPr lang="en-US" sz="1200"/>
        </a:p>
      </dgm:t>
    </dgm:pt>
    <dgm:pt modelId="{D069D06A-CFEB-437C-A4BF-9E0389B072E3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Ford Motor Company</a:t>
          </a:r>
          <a:endParaRPr lang="en-US" sz="1400" b="1" dirty="0"/>
        </a:p>
      </dgm:t>
    </dgm:pt>
    <dgm:pt modelId="{105962CE-4D9B-4EF1-A274-8EEDA6586FEB}" type="parTrans" cxnId="{DF02C071-18EC-461D-9682-1354967ECF0D}">
      <dgm:prSet/>
      <dgm:spPr/>
      <dgm:t>
        <a:bodyPr/>
        <a:lstStyle/>
        <a:p>
          <a:endParaRPr lang="en-US" sz="1200"/>
        </a:p>
      </dgm:t>
    </dgm:pt>
    <dgm:pt modelId="{4671EA84-E7A3-4772-8BA1-1AFF7E427A4A}" type="sibTrans" cxnId="{DF02C071-18EC-461D-9682-1354967ECF0D}">
      <dgm:prSet/>
      <dgm:spPr/>
      <dgm:t>
        <a:bodyPr/>
        <a:lstStyle/>
        <a:p>
          <a:endParaRPr lang="en-US" sz="1200"/>
        </a:p>
      </dgm:t>
    </dgm:pt>
    <dgm:pt modelId="{FA4F42C5-FB89-48B3-9CB3-5BE1BFE259A2}">
      <dgm:prSet phldrT="[Text]" custT="1"/>
      <dgm:spPr>
        <a:noFill/>
      </dgm:spPr>
      <dgm:t>
        <a:bodyPr/>
        <a:lstStyle/>
        <a:p>
          <a:r>
            <a:rPr lang="en-US" sz="1400" b="1" dirty="0" err="1" smtClean="0"/>
            <a:t>Sodexo</a:t>
          </a:r>
          <a:endParaRPr lang="en-US" sz="1400" b="1" dirty="0"/>
        </a:p>
      </dgm:t>
    </dgm:pt>
    <dgm:pt modelId="{042078D0-E316-427C-AEFD-6611B6E9A8F3}" type="parTrans" cxnId="{FD8A415F-8C64-4C49-9060-C96E36514883}">
      <dgm:prSet/>
      <dgm:spPr/>
      <dgm:t>
        <a:bodyPr/>
        <a:lstStyle/>
        <a:p>
          <a:endParaRPr lang="en-US" sz="1200"/>
        </a:p>
      </dgm:t>
    </dgm:pt>
    <dgm:pt modelId="{5AC81754-E8C6-472D-98AC-649F8981138D}" type="sibTrans" cxnId="{FD8A415F-8C64-4C49-9060-C96E36514883}">
      <dgm:prSet/>
      <dgm:spPr/>
      <dgm:t>
        <a:bodyPr/>
        <a:lstStyle/>
        <a:p>
          <a:endParaRPr lang="en-US" sz="1200"/>
        </a:p>
      </dgm:t>
    </dgm:pt>
    <dgm:pt modelId="{873A7DA1-E1E6-4389-B207-DEA2978F3CB0}">
      <dgm:prSet phldrT="[Text]" custT="1"/>
      <dgm:spPr/>
      <dgm:t>
        <a:bodyPr/>
        <a:lstStyle/>
        <a:p>
          <a:r>
            <a:rPr lang="en-US" sz="1400" dirty="0" smtClean="0"/>
            <a:t>Received the Catalyst Award in 2012 and earned a spot on Diversity Inc.’s Top 50 on eight different occasions</a:t>
          </a:r>
          <a:endParaRPr lang="en-US" sz="1400" dirty="0"/>
        </a:p>
      </dgm:t>
    </dgm:pt>
    <dgm:pt modelId="{44766389-91B1-4023-9C49-DDC408124686}" type="parTrans" cxnId="{F41C78A7-2A89-4100-8817-5ACC9BAFACAD}">
      <dgm:prSet/>
      <dgm:spPr/>
      <dgm:t>
        <a:bodyPr/>
        <a:lstStyle/>
        <a:p>
          <a:endParaRPr lang="en-US" sz="1200"/>
        </a:p>
      </dgm:t>
    </dgm:pt>
    <dgm:pt modelId="{97F24786-6BBA-4215-93DE-B7434F175E92}" type="sibTrans" cxnId="{F41C78A7-2A89-4100-8817-5ACC9BAFACAD}">
      <dgm:prSet/>
      <dgm:spPr/>
      <dgm:t>
        <a:bodyPr/>
        <a:lstStyle/>
        <a:p>
          <a:endParaRPr lang="en-US" sz="1200"/>
        </a:p>
      </dgm:t>
    </dgm:pt>
    <dgm:pt modelId="{7159C08C-584A-49D8-8297-7B5D639F4867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AIG</a:t>
          </a:r>
          <a:endParaRPr lang="en-US" sz="1400" b="1" dirty="0"/>
        </a:p>
      </dgm:t>
    </dgm:pt>
    <dgm:pt modelId="{037890DB-7062-4D00-A052-78F09F46D9C3}" type="parTrans" cxnId="{D076EAF2-E525-4A24-9034-E537752F6844}">
      <dgm:prSet/>
      <dgm:spPr/>
      <dgm:t>
        <a:bodyPr/>
        <a:lstStyle/>
        <a:p>
          <a:endParaRPr lang="en-US" sz="1200"/>
        </a:p>
      </dgm:t>
    </dgm:pt>
    <dgm:pt modelId="{0177A58F-D877-4090-8D67-8C5622002FA8}" type="sibTrans" cxnId="{D076EAF2-E525-4A24-9034-E537752F6844}">
      <dgm:prSet/>
      <dgm:spPr/>
      <dgm:t>
        <a:bodyPr/>
        <a:lstStyle/>
        <a:p>
          <a:endParaRPr lang="en-US" sz="1200"/>
        </a:p>
      </dgm:t>
    </dgm:pt>
    <dgm:pt modelId="{5333F735-3335-4BCE-83FE-8B00CF3CBCEC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L’Oreal</a:t>
          </a:r>
          <a:endParaRPr lang="en-US" sz="1400" b="1" dirty="0"/>
        </a:p>
      </dgm:t>
    </dgm:pt>
    <dgm:pt modelId="{73D280F1-9DF5-4178-B3C8-BD22D7FD0AB8}" type="parTrans" cxnId="{9151D426-9A73-4FB5-8884-9368F64DAF78}">
      <dgm:prSet/>
      <dgm:spPr/>
      <dgm:t>
        <a:bodyPr/>
        <a:lstStyle/>
        <a:p>
          <a:endParaRPr lang="en-US" sz="1200"/>
        </a:p>
      </dgm:t>
    </dgm:pt>
    <dgm:pt modelId="{286F2418-DF95-4AB2-87CA-5496922A7DFC}" type="sibTrans" cxnId="{9151D426-9A73-4FB5-8884-9368F64DAF78}">
      <dgm:prSet/>
      <dgm:spPr/>
      <dgm:t>
        <a:bodyPr/>
        <a:lstStyle/>
        <a:p>
          <a:endParaRPr lang="en-US" sz="1200"/>
        </a:p>
      </dgm:t>
    </dgm:pt>
    <dgm:pt modelId="{B187316A-50C4-4E52-892B-F5A1D36E808D}">
      <dgm:prSet phldrT="[Text]" custT="1"/>
      <dgm:spPr/>
      <dgm:t>
        <a:bodyPr/>
        <a:lstStyle/>
        <a:p>
          <a:r>
            <a:rPr lang="en-US" sz="1300" dirty="0" smtClean="0"/>
            <a:t>Presented with the Corporate Diversity Innovation Award in 2016 by World Diversity Leadership Council, as well as the DANDI Award in 2012</a:t>
          </a:r>
          <a:endParaRPr lang="en-US" sz="1300" dirty="0"/>
        </a:p>
      </dgm:t>
    </dgm:pt>
    <dgm:pt modelId="{D42CA2F1-EAA7-4CC3-ADA9-2D4C947B1F9E}" type="parTrans" cxnId="{E56F3D15-D2C4-4C42-B491-CD9167E8CD49}">
      <dgm:prSet/>
      <dgm:spPr/>
      <dgm:t>
        <a:bodyPr/>
        <a:lstStyle/>
        <a:p>
          <a:endParaRPr lang="en-US" sz="1200"/>
        </a:p>
      </dgm:t>
    </dgm:pt>
    <dgm:pt modelId="{4803703F-E69D-4135-A4D3-4B32826D9233}" type="sibTrans" cxnId="{E56F3D15-D2C4-4C42-B491-CD9167E8CD49}">
      <dgm:prSet/>
      <dgm:spPr/>
      <dgm:t>
        <a:bodyPr/>
        <a:lstStyle/>
        <a:p>
          <a:endParaRPr lang="en-US" sz="1200"/>
        </a:p>
      </dgm:t>
    </dgm:pt>
    <dgm:pt modelId="{8C7980EA-868D-4887-965A-5BCC23FCF715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Deutsche Bank</a:t>
          </a:r>
          <a:endParaRPr lang="en-US" sz="1400" b="1" dirty="0"/>
        </a:p>
      </dgm:t>
    </dgm:pt>
    <dgm:pt modelId="{C4BD9E6E-4C34-4883-B5AB-F615D179A791}" type="parTrans" cxnId="{10969D93-DFEE-4EA0-B6F8-9E16738D3864}">
      <dgm:prSet/>
      <dgm:spPr/>
      <dgm:t>
        <a:bodyPr/>
        <a:lstStyle/>
        <a:p>
          <a:endParaRPr lang="en-US" sz="1200"/>
        </a:p>
      </dgm:t>
    </dgm:pt>
    <dgm:pt modelId="{22DBA1B7-78B2-4292-A6B2-84BC9BEE3960}" type="sibTrans" cxnId="{10969D93-DFEE-4EA0-B6F8-9E16738D3864}">
      <dgm:prSet/>
      <dgm:spPr/>
      <dgm:t>
        <a:bodyPr/>
        <a:lstStyle/>
        <a:p>
          <a:endParaRPr lang="en-US" sz="1200"/>
        </a:p>
      </dgm:t>
    </dgm:pt>
    <dgm:pt modelId="{1B23B7CD-8999-47FE-BFC5-20404A754186}">
      <dgm:prSet phldrT="[Text]" custT="1"/>
      <dgm:spPr/>
      <dgm:t>
        <a:bodyPr/>
        <a:lstStyle/>
        <a:p>
          <a:r>
            <a:rPr lang="en-US" sz="1400" dirty="0" smtClean="0"/>
            <a:t>Made Diversity Inc.’s Top 50 an impressive 11 times</a:t>
          </a:r>
          <a:endParaRPr lang="en-US" sz="1400" dirty="0"/>
        </a:p>
      </dgm:t>
    </dgm:pt>
    <dgm:pt modelId="{6BC19F98-849C-48C4-AA26-072D285FBC48}" type="parTrans" cxnId="{43FB7291-01B6-4E54-88CC-421C210AC5A7}">
      <dgm:prSet/>
      <dgm:spPr/>
      <dgm:t>
        <a:bodyPr/>
        <a:lstStyle/>
        <a:p>
          <a:endParaRPr lang="en-US" sz="1200"/>
        </a:p>
      </dgm:t>
    </dgm:pt>
    <dgm:pt modelId="{CA0C24D0-F9C1-4D28-93FA-FD5F7ED6EDB2}" type="sibTrans" cxnId="{43FB7291-01B6-4E54-88CC-421C210AC5A7}">
      <dgm:prSet/>
      <dgm:spPr/>
      <dgm:t>
        <a:bodyPr/>
        <a:lstStyle/>
        <a:p>
          <a:endParaRPr lang="en-US" sz="1200"/>
        </a:p>
      </dgm:t>
    </dgm:pt>
    <dgm:pt modelId="{A400DE1F-CFAD-4D0A-A79E-6519593556C8}">
      <dgm:prSet phldrT="[Text]" custT="1"/>
      <dgm:spPr/>
      <dgm:t>
        <a:bodyPr/>
        <a:lstStyle/>
        <a:p>
          <a:r>
            <a:rPr lang="en-US" sz="1400" dirty="0" smtClean="0"/>
            <a:t>In 2015, AIG earned a spot on Diversity Inc.’s 25 Noteworthy Companies list for the second year in a row</a:t>
          </a:r>
          <a:endParaRPr lang="en-US" sz="1400" dirty="0"/>
        </a:p>
      </dgm:t>
    </dgm:pt>
    <dgm:pt modelId="{66BEF2CB-80A8-40E0-9FB7-997F4E0BF5D4}" type="parTrans" cxnId="{879BB3C2-38DE-4411-806A-66FA43E51DB4}">
      <dgm:prSet/>
      <dgm:spPr/>
      <dgm:t>
        <a:bodyPr/>
        <a:lstStyle/>
        <a:p>
          <a:endParaRPr lang="en-US" sz="1200"/>
        </a:p>
      </dgm:t>
    </dgm:pt>
    <dgm:pt modelId="{0D361EB7-F1FC-42E4-B6E0-B239414CFFE8}" type="sibTrans" cxnId="{879BB3C2-38DE-4411-806A-66FA43E51DB4}">
      <dgm:prSet/>
      <dgm:spPr/>
      <dgm:t>
        <a:bodyPr/>
        <a:lstStyle/>
        <a:p>
          <a:endParaRPr lang="en-US" sz="1200"/>
        </a:p>
      </dgm:t>
    </dgm:pt>
    <dgm:pt modelId="{69B364FE-FEB0-4D39-AA50-7E57C05CC973}">
      <dgm:prSet phldrT="[Text]" custT="1"/>
      <dgm:spPr/>
      <dgm:t>
        <a:bodyPr/>
        <a:lstStyle/>
        <a:p>
          <a:r>
            <a:rPr lang="en-US" sz="1300" dirty="0" smtClean="0"/>
            <a:t>Named as one of the Top 50 Employers for Women, also won an award for its global sponsorship program ATLAS, which helps women progress to senior positions</a:t>
          </a:r>
          <a:endParaRPr lang="en-US" sz="1300" dirty="0"/>
        </a:p>
      </dgm:t>
    </dgm:pt>
    <dgm:pt modelId="{FFD1D0C3-7FBD-4062-97A2-D84FB17D88F2}" type="parTrans" cxnId="{AC34A1C4-6C5F-4388-BBE6-0FC3D7453FF3}">
      <dgm:prSet/>
      <dgm:spPr/>
      <dgm:t>
        <a:bodyPr/>
        <a:lstStyle/>
        <a:p>
          <a:endParaRPr lang="en-US" sz="1200"/>
        </a:p>
      </dgm:t>
    </dgm:pt>
    <dgm:pt modelId="{8035F860-3AAA-492E-8AAA-41E47DB6A8EF}" type="sibTrans" cxnId="{AC34A1C4-6C5F-4388-BBE6-0FC3D7453FF3}">
      <dgm:prSet/>
      <dgm:spPr/>
      <dgm:t>
        <a:bodyPr/>
        <a:lstStyle/>
        <a:p>
          <a:endParaRPr lang="en-US" sz="1200"/>
        </a:p>
      </dgm:t>
    </dgm:pt>
    <dgm:pt modelId="{27566E43-9722-48AC-9965-F4AE6E7BF6E5}">
      <dgm:prSet phldrT="[Text]" custT="1"/>
      <dgm:spPr/>
      <dgm:t>
        <a:bodyPr/>
        <a:lstStyle/>
        <a:p>
          <a:r>
            <a:rPr lang="en-US" sz="1400" dirty="0" smtClean="0"/>
            <a:t>The global healthcare company was listed on Diversity Inc.’s Top 50 eleven times</a:t>
          </a:r>
          <a:endParaRPr lang="en-US" sz="1400" dirty="0"/>
        </a:p>
      </dgm:t>
    </dgm:pt>
    <dgm:pt modelId="{60C8690B-2E45-47F6-A0C5-6786B0DB3204}" type="parTrans" cxnId="{5E691068-65BC-4953-BB34-B8BBADDF7A09}">
      <dgm:prSet/>
      <dgm:spPr/>
      <dgm:t>
        <a:bodyPr/>
        <a:lstStyle/>
        <a:p>
          <a:endParaRPr lang="en-US" sz="1200"/>
        </a:p>
      </dgm:t>
    </dgm:pt>
    <dgm:pt modelId="{F1E08427-251A-46B9-A235-32CAEAF13EED}" type="sibTrans" cxnId="{5E691068-65BC-4953-BB34-B8BBADDF7A09}">
      <dgm:prSet/>
      <dgm:spPr/>
      <dgm:t>
        <a:bodyPr/>
        <a:lstStyle/>
        <a:p>
          <a:endParaRPr lang="en-US" sz="1200"/>
        </a:p>
      </dgm:t>
    </dgm:pt>
    <dgm:pt modelId="{1909E7D8-D12B-43D1-83EB-AAB25B9830F6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Bayer</a:t>
          </a:r>
          <a:endParaRPr lang="en-US" sz="1400" b="1" dirty="0"/>
        </a:p>
      </dgm:t>
    </dgm:pt>
    <dgm:pt modelId="{934496AA-C43B-438A-B66C-5D74B5E48470}" type="parTrans" cxnId="{08A87CAA-96C4-4958-B6BB-B5F02D801D52}">
      <dgm:prSet/>
      <dgm:spPr/>
      <dgm:t>
        <a:bodyPr/>
        <a:lstStyle/>
        <a:p>
          <a:endParaRPr lang="en-US" sz="1200"/>
        </a:p>
      </dgm:t>
    </dgm:pt>
    <dgm:pt modelId="{F513B992-2423-4CE6-AAC3-81F38208A430}" type="sibTrans" cxnId="{08A87CAA-96C4-4958-B6BB-B5F02D801D52}">
      <dgm:prSet/>
      <dgm:spPr/>
      <dgm:t>
        <a:bodyPr/>
        <a:lstStyle/>
        <a:p>
          <a:endParaRPr lang="en-US" sz="1200"/>
        </a:p>
      </dgm:t>
    </dgm:pt>
    <dgm:pt modelId="{E2ABB180-25F8-49F3-9867-4CC21EE903C1}">
      <dgm:prSet phldrT="[Text]" custT="1"/>
      <dgm:spPr/>
      <dgm:t>
        <a:bodyPr/>
        <a:lstStyle/>
        <a:p>
          <a:r>
            <a:rPr lang="en-US" sz="1400" dirty="0" smtClean="0"/>
            <a:t>Named a Top 10 Company for Asian Americans, as well as a Top Global Company by Diversity Inc.</a:t>
          </a:r>
          <a:endParaRPr lang="en-US" sz="1400" dirty="0"/>
        </a:p>
      </dgm:t>
    </dgm:pt>
    <dgm:pt modelId="{752116B5-806A-44FA-B141-A0BFACC8CDD0}" type="parTrans" cxnId="{1A076F92-F0EC-4F7B-84A0-6D522ABD30CF}">
      <dgm:prSet/>
      <dgm:spPr/>
      <dgm:t>
        <a:bodyPr/>
        <a:lstStyle/>
        <a:p>
          <a:endParaRPr lang="en-US" sz="1200"/>
        </a:p>
      </dgm:t>
    </dgm:pt>
    <dgm:pt modelId="{DFDCD90A-9C3C-4025-B9B2-2DDCA26690EF}" type="sibTrans" cxnId="{1A076F92-F0EC-4F7B-84A0-6D522ABD30CF}">
      <dgm:prSet/>
      <dgm:spPr/>
      <dgm:t>
        <a:bodyPr/>
        <a:lstStyle/>
        <a:p>
          <a:endParaRPr lang="en-US" sz="1200"/>
        </a:p>
      </dgm:t>
    </dgm:pt>
    <dgm:pt modelId="{3B55C44C-B028-42DC-BC9C-C73788BDC908}">
      <dgm:prSet phldrT="[Text]" custT="1"/>
      <dgm:spPr>
        <a:noFill/>
      </dgm:spPr>
      <dgm:t>
        <a:bodyPr/>
        <a:lstStyle/>
        <a:p>
          <a:r>
            <a:rPr lang="en-US" sz="1400" b="1" dirty="0" smtClean="0"/>
            <a:t>Johnson &amp; Johnson</a:t>
          </a:r>
          <a:endParaRPr lang="en-US" sz="1400" b="1" dirty="0"/>
        </a:p>
      </dgm:t>
    </dgm:pt>
    <dgm:pt modelId="{7A993E65-FDF8-4C4A-B3EA-3E6743A1215E}" type="parTrans" cxnId="{9CA91559-B013-43C0-91C4-228121BB906E}">
      <dgm:prSet/>
      <dgm:spPr/>
      <dgm:t>
        <a:bodyPr/>
        <a:lstStyle/>
        <a:p>
          <a:endParaRPr lang="en-US" sz="1200"/>
        </a:p>
      </dgm:t>
    </dgm:pt>
    <dgm:pt modelId="{F6661E74-B74B-4C5F-A162-D396962C1059}" type="sibTrans" cxnId="{9CA91559-B013-43C0-91C4-228121BB906E}">
      <dgm:prSet/>
      <dgm:spPr/>
      <dgm:t>
        <a:bodyPr/>
        <a:lstStyle/>
        <a:p>
          <a:endParaRPr lang="en-US" sz="1200"/>
        </a:p>
      </dgm:t>
    </dgm:pt>
    <dgm:pt modelId="{04383BE5-3A82-4D1A-8939-000CB5869AC4}" type="pres">
      <dgm:prSet presAssocID="{34B28FCC-B20C-4576-92C2-27DBCD2A44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E52E1-C1F7-4BFC-81A7-03BD809BD513}" type="pres">
      <dgm:prSet presAssocID="{7A410550-A43B-427F-B063-08E7209B2879}" presName="linNode" presStyleCnt="0"/>
      <dgm:spPr/>
    </dgm:pt>
    <dgm:pt modelId="{1FDB3B8A-CADF-442B-9D15-BC1B729A0F0D}" type="pres">
      <dgm:prSet presAssocID="{7A410550-A43B-427F-B063-08E7209B2879}" presName="parentText" presStyleLbl="node1" presStyleIdx="0" presStyleCnt="8" custScaleX="64609" custScaleY="909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205A-F522-4ECA-A169-292B0891FA38}" type="pres">
      <dgm:prSet presAssocID="{7A410550-A43B-427F-B063-08E7209B2879}" presName="descendantText" presStyleLbl="alignAccFollowNode1" presStyleIdx="0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FFCC8-096B-4457-A982-9D3C1C878ACF}" type="pres">
      <dgm:prSet presAssocID="{EE53AC00-26CB-49D1-B061-6710F83DEF8F}" presName="sp" presStyleCnt="0"/>
      <dgm:spPr/>
    </dgm:pt>
    <dgm:pt modelId="{D4B0AC3B-56E6-47BB-B92C-9781E2346FF8}" type="pres">
      <dgm:prSet presAssocID="{D069D06A-CFEB-437C-A4BF-9E0389B072E3}" presName="linNode" presStyleCnt="0"/>
      <dgm:spPr/>
    </dgm:pt>
    <dgm:pt modelId="{8000AAB1-D45D-43B6-8075-E4EFBD0DF050}" type="pres">
      <dgm:prSet presAssocID="{D069D06A-CFEB-437C-A4BF-9E0389B072E3}" presName="parentText" presStyleLbl="node1" presStyleIdx="1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7DEB-6883-4E5D-BC7B-39B8C78AF19E}" type="pres">
      <dgm:prSet presAssocID="{D069D06A-CFEB-437C-A4BF-9E0389B072E3}" presName="descendantText" presStyleLbl="alignAccFollowNode1" presStyleIdx="1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DEDD2-4BA0-4341-A9D6-DAFAB6221826}" type="pres">
      <dgm:prSet presAssocID="{4671EA84-E7A3-4772-8BA1-1AFF7E427A4A}" presName="sp" presStyleCnt="0"/>
      <dgm:spPr/>
    </dgm:pt>
    <dgm:pt modelId="{A4DFCCDC-1107-46AB-AEB4-3BD26098F1AF}" type="pres">
      <dgm:prSet presAssocID="{FA4F42C5-FB89-48B3-9CB3-5BE1BFE259A2}" presName="linNode" presStyleCnt="0"/>
      <dgm:spPr/>
    </dgm:pt>
    <dgm:pt modelId="{ED37399C-B4AF-4E7E-9083-D1EC66B8E75F}" type="pres">
      <dgm:prSet presAssocID="{FA4F42C5-FB89-48B3-9CB3-5BE1BFE259A2}" presName="parentText" presStyleLbl="node1" presStyleIdx="2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98527-460C-45CB-AE59-F8BDC3A44FC4}" type="pres">
      <dgm:prSet presAssocID="{FA4F42C5-FB89-48B3-9CB3-5BE1BFE259A2}" presName="descendantText" presStyleLbl="alignAccFollowNode1" presStyleIdx="2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8CD11-42C5-46F2-8ED3-7E1CC8EFDA3A}" type="pres">
      <dgm:prSet presAssocID="{5AC81754-E8C6-472D-98AC-649F8981138D}" presName="sp" presStyleCnt="0"/>
      <dgm:spPr/>
    </dgm:pt>
    <dgm:pt modelId="{6F48048A-9A7D-44B0-8D71-CB5E42E3A8B5}" type="pres">
      <dgm:prSet presAssocID="{7159C08C-584A-49D8-8297-7B5D639F4867}" presName="linNode" presStyleCnt="0"/>
      <dgm:spPr/>
    </dgm:pt>
    <dgm:pt modelId="{DFAB7732-17A2-4B91-9C58-7CE05562D18A}" type="pres">
      <dgm:prSet presAssocID="{7159C08C-584A-49D8-8297-7B5D639F4867}" presName="parentText" presStyleLbl="node1" presStyleIdx="3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871CB-96BB-4A0D-8CC8-08C87AB81DB3}" type="pres">
      <dgm:prSet presAssocID="{7159C08C-584A-49D8-8297-7B5D639F4867}" presName="descendantText" presStyleLbl="alignAccFollowNode1" presStyleIdx="3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A429-855E-4F2A-A880-6CEE8CA2C35F}" type="pres">
      <dgm:prSet presAssocID="{0177A58F-D877-4090-8D67-8C5622002FA8}" presName="sp" presStyleCnt="0"/>
      <dgm:spPr/>
    </dgm:pt>
    <dgm:pt modelId="{E9C5C030-862D-4B73-94C2-E6AA4BBC1F79}" type="pres">
      <dgm:prSet presAssocID="{5333F735-3335-4BCE-83FE-8B00CF3CBCEC}" presName="linNode" presStyleCnt="0"/>
      <dgm:spPr/>
    </dgm:pt>
    <dgm:pt modelId="{DECDB8FD-505B-4812-9C53-6C713A128B89}" type="pres">
      <dgm:prSet presAssocID="{5333F735-3335-4BCE-83FE-8B00CF3CBCEC}" presName="parentText" presStyleLbl="node1" presStyleIdx="4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97A2C-A385-4662-96D2-365FA4E75A7D}" type="pres">
      <dgm:prSet presAssocID="{5333F735-3335-4BCE-83FE-8B00CF3CBCEC}" presName="descendantText" presStyleLbl="alignAccFollowNode1" presStyleIdx="4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6BAAB-74D4-4E0E-ABF0-02A7EFD245A1}" type="pres">
      <dgm:prSet presAssocID="{286F2418-DF95-4AB2-87CA-5496922A7DFC}" presName="sp" presStyleCnt="0"/>
      <dgm:spPr/>
    </dgm:pt>
    <dgm:pt modelId="{43BCD3B2-8647-482C-9546-D654BFBF9C76}" type="pres">
      <dgm:prSet presAssocID="{8C7980EA-868D-4887-965A-5BCC23FCF715}" presName="linNode" presStyleCnt="0"/>
      <dgm:spPr/>
    </dgm:pt>
    <dgm:pt modelId="{A9924F8E-3E42-4538-A0E5-CE842B4ADDBA}" type="pres">
      <dgm:prSet presAssocID="{8C7980EA-868D-4887-965A-5BCC23FCF715}" presName="parentText" presStyleLbl="node1" presStyleIdx="5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41044-20F7-46C3-B8AE-A9C68637E61E}" type="pres">
      <dgm:prSet presAssocID="{8C7980EA-868D-4887-965A-5BCC23FCF715}" presName="descendantText" presStyleLbl="alignAccFollowNode1" presStyleIdx="5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E1236-6B82-4B89-B97D-29A6728D82DF}" type="pres">
      <dgm:prSet presAssocID="{22DBA1B7-78B2-4292-A6B2-84BC9BEE3960}" presName="sp" presStyleCnt="0"/>
      <dgm:spPr/>
    </dgm:pt>
    <dgm:pt modelId="{53BD5541-9A98-48FA-9AB6-10288321FE6F}" type="pres">
      <dgm:prSet presAssocID="{1909E7D8-D12B-43D1-83EB-AAB25B9830F6}" presName="linNode" presStyleCnt="0"/>
      <dgm:spPr/>
    </dgm:pt>
    <dgm:pt modelId="{C453B93F-29C1-47B4-9834-F5408FF4F564}" type="pres">
      <dgm:prSet presAssocID="{1909E7D8-D12B-43D1-83EB-AAB25B9830F6}" presName="parentText" presStyleLbl="node1" presStyleIdx="6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3AD9C-ACD9-491B-8F91-101AD7C3947B}" type="pres">
      <dgm:prSet presAssocID="{1909E7D8-D12B-43D1-83EB-AAB25B9830F6}" presName="descendantText" presStyleLbl="alignAccFollowNode1" presStyleIdx="6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5786-4260-4C9E-AD26-19311F481590}" type="pres">
      <dgm:prSet presAssocID="{F513B992-2423-4CE6-AAC3-81F38208A430}" presName="sp" presStyleCnt="0"/>
      <dgm:spPr/>
    </dgm:pt>
    <dgm:pt modelId="{316E9539-EBA7-4673-B7C3-D08969110BE0}" type="pres">
      <dgm:prSet presAssocID="{3B55C44C-B028-42DC-BC9C-C73788BDC908}" presName="linNode" presStyleCnt="0"/>
      <dgm:spPr/>
    </dgm:pt>
    <dgm:pt modelId="{C312559F-DDEC-4368-8E78-70B00D22068E}" type="pres">
      <dgm:prSet presAssocID="{3B55C44C-B028-42DC-BC9C-C73788BDC908}" presName="parentText" presStyleLbl="node1" presStyleIdx="7" presStyleCnt="8" custScaleX="64609" custLinFactNeighborX="-9954" custLinFactNeighborY="-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8171D-9ACB-4746-B482-5004F641EEC4}" type="pres">
      <dgm:prSet presAssocID="{3B55C44C-B028-42DC-BC9C-C73788BDC908}" presName="descendantText" presStyleLbl="alignAccFollowNode1" presStyleIdx="7" presStyleCnt="8" custScaleX="11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EFF31-FDFE-4A49-9932-4A46ED8DA22A}" type="presOf" srcId="{B187316A-50C4-4E52-892B-F5A1D36E808D}" destId="{E6B97A2C-A385-4662-96D2-365FA4E75A7D}" srcOrd="0" destOrd="0" presId="urn:microsoft.com/office/officeart/2005/8/layout/vList5"/>
    <dgm:cxn modelId="{1A076F92-F0EC-4F7B-84A0-6D522ABD30CF}" srcId="{1909E7D8-D12B-43D1-83EB-AAB25B9830F6}" destId="{E2ABB180-25F8-49F3-9867-4CC21EE903C1}" srcOrd="0" destOrd="0" parTransId="{752116B5-806A-44FA-B141-A0BFACC8CDD0}" sibTransId="{DFDCD90A-9C3C-4025-B9B2-2DDCA26690EF}"/>
    <dgm:cxn modelId="{AC34A1C4-6C5F-4388-BBE6-0FC3D7453FF3}" srcId="{8C7980EA-868D-4887-965A-5BCC23FCF715}" destId="{69B364FE-FEB0-4D39-AA50-7E57C05CC973}" srcOrd="0" destOrd="0" parTransId="{FFD1D0C3-7FBD-4062-97A2-D84FB17D88F2}" sibTransId="{8035F860-3AAA-492E-8AAA-41E47DB6A8EF}"/>
    <dgm:cxn modelId="{6B335F6A-D9D6-4632-9A44-577EEF06DEE3}" type="presOf" srcId="{7159C08C-584A-49D8-8297-7B5D639F4867}" destId="{DFAB7732-17A2-4B91-9C58-7CE05562D18A}" srcOrd="0" destOrd="0" presId="urn:microsoft.com/office/officeart/2005/8/layout/vList5"/>
    <dgm:cxn modelId="{DF02C071-18EC-461D-9682-1354967ECF0D}" srcId="{34B28FCC-B20C-4576-92C2-27DBCD2A4467}" destId="{D069D06A-CFEB-437C-A4BF-9E0389B072E3}" srcOrd="1" destOrd="0" parTransId="{105962CE-4D9B-4EF1-A274-8EEDA6586FEB}" sibTransId="{4671EA84-E7A3-4772-8BA1-1AFF7E427A4A}"/>
    <dgm:cxn modelId="{6B34B193-B09E-42E0-9183-B53D0936D2E6}" type="presOf" srcId="{D069D06A-CFEB-437C-A4BF-9E0389B072E3}" destId="{8000AAB1-D45D-43B6-8075-E4EFBD0DF050}" srcOrd="0" destOrd="0" presId="urn:microsoft.com/office/officeart/2005/8/layout/vList5"/>
    <dgm:cxn modelId="{AA12985A-67BD-42A9-BA15-56F9710329C3}" type="presOf" srcId="{3B55C44C-B028-42DC-BC9C-C73788BDC908}" destId="{C312559F-DDEC-4368-8E78-70B00D22068E}" srcOrd="0" destOrd="0" presId="urn:microsoft.com/office/officeart/2005/8/layout/vList5"/>
    <dgm:cxn modelId="{08A87CAA-96C4-4958-B6BB-B5F02D801D52}" srcId="{34B28FCC-B20C-4576-92C2-27DBCD2A4467}" destId="{1909E7D8-D12B-43D1-83EB-AAB25B9830F6}" srcOrd="6" destOrd="0" parTransId="{934496AA-C43B-438A-B66C-5D74B5E48470}" sibTransId="{F513B992-2423-4CE6-AAC3-81F38208A430}"/>
    <dgm:cxn modelId="{E56F3D15-D2C4-4C42-B491-CD9167E8CD49}" srcId="{5333F735-3335-4BCE-83FE-8B00CF3CBCEC}" destId="{B187316A-50C4-4E52-892B-F5A1D36E808D}" srcOrd="0" destOrd="0" parTransId="{D42CA2F1-EAA7-4CC3-ADA9-2D4C947B1F9E}" sibTransId="{4803703F-E69D-4135-A4D3-4B32826D9233}"/>
    <dgm:cxn modelId="{67813670-DDF2-47AF-A41F-A25947CDE0FD}" type="presOf" srcId="{7A410550-A43B-427F-B063-08E7209B2879}" destId="{1FDB3B8A-CADF-442B-9D15-BC1B729A0F0D}" srcOrd="0" destOrd="0" presId="urn:microsoft.com/office/officeart/2005/8/layout/vList5"/>
    <dgm:cxn modelId="{047E19AC-9773-4BBA-BA1B-C4009EE45C57}" type="presOf" srcId="{A400DE1F-CFAD-4D0A-A79E-6519593556C8}" destId="{33D871CB-96BB-4A0D-8CC8-08C87AB81DB3}" srcOrd="0" destOrd="0" presId="urn:microsoft.com/office/officeart/2005/8/layout/vList5"/>
    <dgm:cxn modelId="{9CA91559-B013-43C0-91C4-228121BB906E}" srcId="{34B28FCC-B20C-4576-92C2-27DBCD2A4467}" destId="{3B55C44C-B028-42DC-BC9C-C73788BDC908}" srcOrd="7" destOrd="0" parTransId="{7A993E65-FDF8-4C4A-B3EA-3E6743A1215E}" sibTransId="{F6661E74-B74B-4C5F-A162-D396962C1059}"/>
    <dgm:cxn modelId="{04B1446C-C891-40D0-88AB-AE2F9863A0DE}" type="presOf" srcId="{34B28FCC-B20C-4576-92C2-27DBCD2A4467}" destId="{04383BE5-3A82-4D1A-8939-000CB5869AC4}" srcOrd="0" destOrd="0" presId="urn:microsoft.com/office/officeart/2005/8/layout/vList5"/>
    <dgm:cxn modelId="{366747FA-A440-422F-A60B-F017E7EE837B}" type="presOf" srcId="{1B23B7CD-8999-47FE-BFC5-20404A754186}" destId="{66E47DEB-6883-4E5D-BC7B-39B8C78AF19E}" srcOrd="0" destOrd="0" presId="urn:microsoft.com/office/officeart/2005/8/layout/vList5"/>
    <dgm:cxn modelId="{10969D93-DFEE-4EA0-B6F8-9E16738D3864}" srcId="{34B28FCC-B20C-4576-92C2-27DBCD2A4467}" destId="{8C7980EA-868D-4887-965A-5BCC23FCF715}" srcOrd="5" destOrd="0" parTransId="{C4BD9E6E-4C34-4883-B5AB-F615D179A791}" sibTransId="{22DBA1B7-78B2-4292-A6B2-84BC9BEE3960}"/>
    <dgm:cxn modelId="{FD8A415F-8C64-4C49-9060-C96E36514883}" srcId="{34B28FCC-B20C-4576-92C2-27DBCD2A4467}" destId="{FA4F42C5-FB89-48B3-9CB3-5BE1BFE259A2}" srcOrd="2" destOrd="0" parTransId="{042078D0-E316-427C-AEFD-6611B6E9A8F3}" sibTransId="{5AC81754-E8C6-472D-98AC-649F8981138D}"/>
    <dgm:cxn modelId="{6B64B19B-7837-4FE8-A58F-3D84C7D6C4F3}" type="presOf" srcId="{E2ABB180-25F8-49F3-9867-4CC21EE903C1}" destId="{ECD3AD9C-ACD9-491B-8F91-101AD7C3947B}" srcOrd="0" destOrd="0" presId="urn:microsoft.com/office/officeart/2005/8/layout/vList5"/>
    <dgm:cxn modelId="{96CF0375-7FF6-4E75-B769-2360FD4ADE09}" type="presOf" srcId="{873A7DA1-E1E6-4389-B207-DEA2978F3CB0}" destId="{7B698527-460C-45CB-AE59-F8BDC3A44FC4}" srcOrd="0" destOrd="0" presId="urn:microsoft.com/office/officeart/2005/8/layout/vList5"/>
    <dgm:cxn modelId="{9151D426-9A73-4FB5-8884-9368F64DAF78}" srcId="{34B28FCC-B20C-4576-92C2-27DBCD2A4467}" destId="{5333F735-3335-4BCE-83FE-8B00CF3CBCEC}" srcOrd="4" destOrd="0" parTransId="{73D280F1-9DF5-4178-B3C8-BD22D7FD0AB8}" sibTransId="{286F2418-DF95-4AB2-87CA-5496922A7DFC}"/>
    <dgm:cxn modelId="{800B8453-B87B-4BF0-AFB8-E7C8301D4527}" type="presOf" srcId="{DC9DB8A6-AA57-4DF4-AFEF-1D08D90DD5EC}" destId="{AF79205A-F522-4ECA-A169-292B0891FA38}" srcOrd="0" destOrd="0" presId="urn:microsoft.com/office/officeart/2005/8/layout/vList5"/>
    <dgm:cxn modelId="{F41C78A7-2A89-4100-8817-5ACC9BAFACAD}" srcId="{FA4F42C5-FB89-48B3-9CB3-5BE1BFE259A2}" destId="{873A7DA1-E1E6-4389-B207-DEA2978F3CB0}" srcOrd="0" destOrd="0" parTransId="{44766389-91B1-4023-9C49-DDC408124686}" sibTransId="{97F24786-6BBA-4215-93DE-B7434F175E92}"/>
    <dgm:cxn modelId="{238DD3CB-602D-4CB3-8538-0DDA966DE463}" type="presOf" srcId="{1909E7D8-D12B-43D1-83EB-AAB25B9830F6}" destId="{C453B93F-29C1-47B4-9834-F5408FF4F564}" srcOrd="0" destOrd="0" presId="urn:microsoft.com/office/officeart/2005/8/layout/vList5"/>
    <dgm:cxn modelId="{43FB7291-01B6-4E54-88CC-421C210AC5A7}" srcId="{D069D06A-CFEB-437C-A4BF-9E0389B072E3}" destId="{1B23B7CD-8999-47FE-BFC5-20404A754186}" srcOrd="0" destOrd="0" parTransId="{6BC19F98-849C-48C4-AA26-072D285FBC48}" sibTransId="{CA0C24D0-F9C1-4D28-93FA-FD5F7ED6EDB2}"/>
    <dgm:cxn modelId="{BCECA3BA-7733-41CA-8008-3BBB7E99242A}" type="presOf" srcId="{5333F735-3335-4BCE-83FE-8B00CF3CBCEC}" destId="{DECDB8FD-505B-4812-9C53-6C713A128B89}" srcOrd="0" destOrd="0" presId="urn:microsoft.com/office/officeart/2005/8/layout/vList5"/>
    <dgm:cxn modelId="{7728800C-5DF2-4B4C-A011-068B5322B078}" srcId="{34B28FCC-B20C-4576-92C2-27DBCD2A4467}" destId="{7A410550-A43B-427F-B063-08E7209B2879}" srcOrd="0" destOrd="0" parTransId="{420E1688-AD45-4BF2-85D6-6ED85ECF1D3A}" sibTransId="{EE53AC00-26CB-49D1-B061-6710F83DEF8F}"/>
    <dgm:cxn modelId="{2604C343-95D2-4133-9671-99AEFC4409E5}" type="presOf" srcId="{8C7980EA-868D-4887-965A-5BCC23FCF715}" destId="{A9924F8E-3E42-4538-A0E5-CE842B4ADDBA}" srcOrd="0" destOrd="0" presId="urn:microsoft.com/office/officeart/2005/8/layout/vList5"/>
    <dgm:cxn modelId="{CA74BF94-51C0-4C74-B19E-552AB0E50B29}" srcId="{7A410550-A43B-427F-B063-08E7209B2879}" destId="{DC9DB8A6-AA57-4DF4-AFEF-1D08D90DD5EC}" srcOrd="0" destOrd="0" parTransId="{0CA69EF1-5469-4874-AD49-EBC6461CA2F8}" sibTransId="{E61BD226-9FF7-4D81-A489-68C2B05D5278}"/>
    <dgm:cxn modelId="{EC9752F0-8D18-418D-BE08-D009C2829542}" type="presOf" srcId="{FA4F42C5-FB89-48B3-9CB3-5BE1BFE259A2}" destId="{ED37399C-B4AF-4E7E-9083-D1EC66B8E75F}" srcOrd="0" destOrd="0" presId="urn:microsoft.com/office/officeart/2005/8/layout/vList5"/>
    <dgm:cxn modelId="{63D4CA5A-2A19-42B0-A4CE-3C3173865E65}" type="presOf" srcId="{27566E43-9722-48AC-9965-F4AE6E7BF6E5}" destId="{A918171D-9ACB-4746-B482-5004F641EEC4}" srcOrd="0" destOrd="0" presId="urn:microsoft.com/office/officeart/2005/8/layout/vList5"/>
    <dgm:cxn modelId="{DB3F1FDE-B564-425F-9692-0A277DA8F65D}" type="presOf" srcId="{69B364FE-FEB0-4D39-AA50-7E57C05CC973}" destId="{4DE41044-20F7-46C3-B8AE-A9C68637E61E}" srcOrd="0" destOrd="0" presId="urn:microsoft.com/office/officeart/2005/8/layout/vList5"/>
    <dgm:cxn modelId="{879BB3C2-38DE-4411-806A-66FA43E51DB4}" srcId="{7159C08C-584A-49D8-8297-7B5D639F4867}" destId="{A400DE1F-CFAD-4D0A-A79E-6519593556C8}" srcOrd="0" destOrd="0" parTransId="{66BEF2CB-80A8-40E0-9FB7-997F4E0BF5D4}" sibTransId="{0D361EB7-F1FC-42E4-B6E0-B239414CFFE8}"/>
    <dgm:cxn modelId="{5E691068-65BC-4953-BB34-B8BBADDF7A09}" srcId="{3B55C44C-B028-42DC-BC9C-C73788BDC908}" destId="{27566E43-9722-48AC-9965-F4AE6E7BF6E5}" srcOrd="0" destOrd="0" parTransId="{60C8690B-2E45-47F6-A0C5-6786B0DB3204}" sibTransId="{F1E08427-251A-46B9-A235-32CAEAF13EED}"/>
    <dgm:cxn modelId="{D076EAF2-E525-4A24-9034-E537752F6844}" srcId="{34B28FCC-B20C-4576-92C2-27DBCD2A4467}" destId="{7159C08C-584A-49D8-8297-7B5D639F4867}" srcOrd="3" destOrd="0" parTransId="{037890DB-7062-4D00-A052-78F09F46D9C3}" sibTransId="{0177A58F-D877-4090-8D67-8C5622002FA8}"/>
    <dgm:cxn modelId="{F68BCAEF-2BF1-40D0-91AD-8877271C3E87}" type="presParOf" srcId="{04383BE5-3A82-4D1A-8939-000CB5869AC4}" destId="{F34E52E1-C1F7-4BFC-81A7-03BD809BD513}" srcOrd="0" destOrd="0" presId="urn:microsoft.com/office/officeart/2005/8/layout/vList5"/>
    <dgm:cxn modelId="{3D0EB58F-14A4-43D5-B23E-A6D460CEC692}" type="presParOf" srcId="{F34E52E1-C1F7-4BFC-81A7-03BD809BD513}" destId="{1FDB3B8A-CADF-442B-9D15-BC1B729A0F0D}" srcOrd="0" destOrd="0" presId="urn:microsoft.com/office/officeart/2005/8/layout/vList5"/>
    <dgm:cxn modelId="{25B31C55-E714-40B5-B242-CADB9EB8C542}" type="presParOf" srcId="{F34E52E1-C1F7-4BFC-81A7-03BD809BD513}" destId="{AF79205A-F522-4ECA-A169-292B0891FA38}" srcOrd="1" destOrd="0" presId="urn:microsoft.com/office/officeart/2005/8/layout/vList5"/>
    <dgm:cxn modelId="{68F69B67-19DD-4863-B295-60D8AF6B6C40}" type="presParOf" srcId="{04383BE5-3A82-4D1A-8939-000CB5869AC4}" destId="{BC8FFCC8-096B-4457-A982-9D3C1C878ACF}" srcOrd="1" destOrd="0" presId="urn:microsoft.com/office/officeart/2005/8/layout/vList5"/>
    <dgm:cxn modelId="{270D80D7-4AD9-42DE-A922-981750DFAD41}" type="presParOf" srcId="{04383BE5-3A82-4D1A-8939-000CB5869AC4}" destId="{D4B0AC3B-56E6-47BB-B92C-9781E2346FF8}" srcOrd="2" destOrd="0" presId="urn:microsoft.com/office/officeart/2005/8/layout/vList5"/>
    <dgm:cxn modelId="{9376E345-B777-4CB6-9FD0-ECDCE83616A9}" type="presParOf" srcId="{D4B0AC3B-56E6-47BB-B92C-9781E2346FF8}" destId="{8000AAB1-D45D-43B6-8075-E4EFBD0DF050}" srcOrd="0" destOrd="0" presId="urn:microsoft.com/office/officeart/2005/8/layout/vList5"/>
    <dgm:cxn modelId="{E91FF5A4-5805-44F4-8E3C-89EAA750C5F3}" type="presParOf" srcId="{D4B0AC3B-56E6-47BB-B92C-9781E2346FF8}" destId="{66E47DEB-6883-4E5D-BC7B-39B8C78AF19E}" srcOrd="1" destOrd="0" presId="urn:microsoft.com/office/officeart/2005/8/layout/vList5"/>
    <dgm:cxn modelId="{F3EB64FC-8B86-4E39-85B0-7B40A8932912}" type="presParOf" srcId="{04383BE5-3A82-4D1A-8939-000CB5869AC4}" destId="{B3BDEDD2-4BA0-4341-A9D6-DAFAB6221826}" srcOrd="3" destOrd="0" presId="urn:microsoft.com/office/officeart/2005/8/layout/vList5"/>
    <dgm:cxn modelId="{33509E81-4360-44F1-AE35-164F34996131}" type="presParOf" srcId="{04383BE5-3A82-4D1A-8939-000CB5869AC4}" destId="{A4DFCCDC-1107-46AB-AEB4-3BD26098F1AF}" srcOrd="4" destOrd="0" presId="urn:microsoft.com/office/officeart/2005/8/layout/vList5"/>
    <dgm:cxn modelId="{C25A9A2C-DB47-4D28-96B7-E41818B382C1}" type="presParOf" srcId="{A4DFCCDC-1107-46AB-AEB4-3BD26098F1AF}" destId="{ED37399C-B4AF-4E7E-9083-D1EC66B8E75F}" srcOrd="0" destOrd="0" presId="urn:microsoft.com/office/officeart/2005/8/layout/vList5"/>
    <dgm:cxn modelId="{6C43BB92-9226-490E-8C0B-6006EC3E58B2}" type="presParOf" srcId="{A4DFCCDC-1107-46AB-AEB4-3BD26098F1AF}" destId="{7B698527-460C-45CB-AE59-F8BDC3A44FC4}" srcOrd="1" destOrd="0" presId="urn:microsoft.com/office/officeart/2005/8/layout/vList5"/>
    <dgm:cxn modelId="{55BA1E1A-7E6B-4DE8-9CCB-65139B0BFDB7}" type="presParOf" srcId="{04383BE5-3A82-4D1A-8939-000CB5869AC4}" destId="{98C8CD11-42C5-46F2-8ED3-7E1CC8EFDA3A}" srcOrd="5" destOrd="0" presId="urn:microsoft.com/office/officeart/2005/8/layout/vList5"/>
    <dgm:cxn modelId="{3BD3CAB3-2062-416F-A5DC-33CBFB6904DA}" type="presParOf" srcId="{04383BE5-3A82-4D1A-8939-000CB5869AC4}" destId="{6F48048A-9A7D-44B0-8D71-CB5E42E3A8B5}" srcOrd="6" destOrd="0" presId="urn:microsoft.com/office/officeart/2005/8/layout/vList5"/>
    <dgm:cxn modelId="{E213BB68-D069-4695-9E63-574184B4EEB1}" type="presParOf" srcId="{6F48048A-9A7D-44B0-8D71-CB5E42E3A8B5}" destId="{DFAB7732-17A2-4B91-9C58-7CE05562D18A}" srcOrd="0" destOrd="0" presId="urn:microsoft.com/office/officeart/2005/8/layout/vList5"/>
    <dgm:cxn modelId="{06C70DD6-5698-4F2C-8DC9-AEDA7C75F3DD}" type="presParOf" srcId="{6F48048A-9A7D-44B0-8D71-CB5E42E3A8B5}" destId="{33D871CB-96BB-4A0D-8CC8-08C87AB81DB3}" srcOrd="1" destOrd="0" presId="urn:microsoft.com/office/officeart/2005/8/layout/vList5"/>
    <dgm:cxn modelId="{933D42BA-083D-4278-927A-F35F754C8CFF}" type="presParOf" srcId="{04383BE5-3A82-4D1A-8939-000CB5869AC4}" destId="{4F49A429-855E-4F2A-A880-6CEE8CA2C35F}" srcOrd="7" destOrd="0" presId="urn:microsoft.com/office/officeart/2005/8/layout/vList5"/>
    <dgm:cxn modelId="{3460358A-9714-4AAF-BDA8-02BDE2A61BC0}" type="presParOf" srcId="{04383BE5-3A82-4D1A-8939-000CB5869AC4}" destId="{E9C5C030-862D-4B73-94C2-E6AA4BBC1F79}" srcOrd="8" destOrd="0" presId="urn:microsoft.com/office/officeart/2005/8/layout/vList5"/>
    <dgm:cxn modelId="{EC931C64-4087-4ED5-BD8C-1F9914CF58DC}" type="presParOf" srcId="{E9C5C030-862D-4B73-94C2-E6AA4BBC1F79}" destId="{DECDB8FD-505B-4812-9C53-6C713A128B89}" srcOrd="0" destOrd="0" presId="urn:microsoft.com/office/officeart/2005/8/layout/vList5"/>
    <dgm:cxn modelId="{16A30275-C765-4299-9852-DA5C7CAA1190}" type="presParOf" srcId="{E9C5C030-862D-4B73-94C2-E6AA4BBC1F79}" destId="{E6B97A2C-A385-4662-96D2-365FA4E75A7D}" srcOrd="1" destOrd="0" presId="urn:microsoft.com/office/officeart/2005/8/layout/vList5"/>
    <dgm:cxn modelId="{5311643D-4EC5-4FF8-A659-5DDB0A0EC4F2}" type="presParOf" srcId="{04383BE5-3A82-4D1A-8939-000CB5869AC4}" destId="{11D6BAAB-74D4-4E0E-ABF0-02A7EFD245A1}" srcOrd="9" destOrd="0" presId="urn:microsoft.com/office/officeart/2005/8/layout/vList5"/>
    <dgm:cxn modelId="{F69AE1F1-9B47-4E41-84A1-436C7F89554F}" type="presParOf" srcId="{04383BE5-3A82-4D1A-8939-000CB5869AC4}" destId="{43BCD3B2-8647-482C-9546-D654BFBF9C76}" srcOrd="10" destOrd="0" presId="urn:microsoft.com/office/officeart/2005/8/layout/vList5"/>
    <dgm:cxn modelId="{89972B3F-9017-44CA-A9C7-4B93C5026D12}" type="presParOf" srcId="{43BCD3B2-8647-482C-9546-D654BFBF9C76}" destId="{A9924F8E-3E42-4538-A0E5-CE842B4ADDBA}" srcOrd="0" destOrd="0" presId="urn:microsoft.com/office/officeart/2005/8/layout/vList5"/>
    <dgm:cxn modelId="{C2ADD9AC-89C5-4BF2-BBC6-FA2D083B6807}" type="presParOf" srcId="{43BCD3B2-8647-482C-9546-D654BFBF9C76}" destId="{4DE41044-20F7-46C3-B8AE-A9C68637E61E}" srcOrd="1" destOrd="0" presId="urn:microsoft.com/office/officeart/2005/8/layout/vList5"/>
    <dgm:cxn modelId="{9F6CD2DF-2366-4806-9B3D-726D1BF2863F}" type="presParOf" srcId="{04383BE5-3A82-4D1A-8939-000CB5869AC4}" destId="{384E1236-6B82-4B89-B97D-29A6728D82DF}" srcOrd="11" destOrd="0" presId="urn:microsoft.com/office/officeart/2005/8/layout/vList5"/>
    <dgm:cxn modelId="{272C6AF9-9C24-474F-966F-6FE47192AC20}" type="presParOf" srcId="{04383BE5-3A82-4D1A-8939-000CB5869AC4}" destId="{53BD5541-9A98-48FA-9AB6-10288321FE6F}" srcOrd="12" destOrd="0" presId="urn:microsoft.com/office/officeart/2005/8/layout/vList5"/>
    <dgm:cxn modelId="{92EE6E34-3872-493F-887B-0A9D22C27F1F}" type="presParOf" srcId="{53BD5541-9A98-48FA-9AB6-10288321FE6F}" destId="{C453B93F-29C1-47B4-9834-F5408FF4F564}" srcOrd="0" destOrd="0" presId="urn:microsoft.com/office/officeart/2005/8/layout/vList5"/>
    <dgm:cxn modelId="{F74D8B74-B4D8-4874-A667-1D4BC5C6ABF3}" type="presParOf" srcId="{53BD5541-9A98-48FA-9AB6-10288321FE6F}" destId="{ECD3AD9C-ACD9-491B-8F91-101AD7C3947B}" srcOrd="1" destOrd="0" presId="urn:microsoft.com/office/officeart/2005/8/layout/vList5"/>
    <dgm:cxn modelId="{B56D658C-1363-41B2-852F-439DD3E37A82}" type="presParOf" srcId="{04383BE5-3A82-4D1A-8939-000CB5869AC4}" destId="{44C15786-4260-4C9E-AD26-19311F481590}" srcOrd="13" destOrd="0" presId="urn:microsoft.com/office/officeart/2005/8/layout/vList5"/>
    <dgm:cxn modelId="{BB5FB753-23DA-4824-B844-C782157E72B5}" type="presParOf" srcId="{04383BE5-3A82-4D1A-8939-000CB5869AC4}" destId="{316E9539-EBA7-4673-B7C3-D08969110BE0}" srcOrd="14" destOrd="0" presId="urn:microsoft.com/office/officeart/2005/8/layout/vList5"/>
    <dgm:cxn modelId="{65D90DAF-A350-42EE-B190-D8ACF52DCC7C}" type="presParOf" srcId="{316E9539-EBA7-4673-B7C3-D08969110BE0}" destId="{C312559F-DDEC-4368-8E78-70B00D22068E}" srcOrd="0" destOrd="0" presId="urn:microsoft.com/office/officeart/2005/8/layout/vList5"/>
    <dgm:cxn modelId="{36E9C85F-58A6-48A8-AFAB-8E01FDF2D78A}" type="presParOf" srcId="{316E9539-EBA7-4673-B7C3-D08969110BE0}" destId="{A918171D-9ACB-4746-B482-5004F641EE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B442CA-A7B7-4BDC-86E6-D5A423F6D683}" type="doc">
      <dgm:prSet loTypeId="urn:microsoft.com/office/officeart/2008/layout/PictureStrips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C283487-B640-4DE9-837E-4E66D02DEA57}">
      <dgm:prSet/>
      <dgm:spPr/>
      <dgm:t>
        <a:bodyPr/>
        <a:lstStyle/>
        <a:p>
          <a:r>
            <a:rPr lang="en-US" smtClean="0"/>
            <a:t>BAT Kenya</a:t>
          </a:r>
          <a:endParaRPr lang="en-US" dirty="0" smtClean="0"/>
        </a:p>
      </dgm:t>
    </dgm:pt>
    <dgm:pt modelId="{C40A3490-47CE-48F1-825B-EA4FCC97C769}" type="parTrans" cxnId="{5C7BA486-DAF7-435D-8F3A-86DFBEAF7E75}">
      <dgm:prSet/>
      <dgm:spPr/>
      <dgm:t>
        <a:bodyPr/>
        <a:lstStyle/>
        <a:p>
          <a:endParaRPr lang="en-US"/>
        </a:p>
      </dgm:t>
    </dgm:pt>
    <dgm:pt modelId="{E4DE7ED8-FFB7-4799-B098-C00F3A70B0CF}" type="sibTrans" cxnId="{5C7BA486-DAF7-435D-8F3A-86DFBEAF7E75}">
      <dgm:prSet/>
      <dgm:spPr/>
      <dgm:t>
        <a:bodyPr/>
        <a:lstStyle/>
        <a:p>
          <a:endParaRPr lang="en-US"/>
        </a:p>
      </dgm:t>
    </dgm:pt>
    <dgm:pt modelId="{B571FFFC-1A2D-4FB6-845A-3325FF692D9F}">
      <dgm:prSet/>
      <dgm:spPr/>
      <dgm:t>
        <a:bodyPr/>
        <a:lstStyle/>
        <a:p>
          <a:pPr marL="341313" indent="-109538"/>
          <a:r>
            <a:rPr lang="en-US" dirty="0" smtClean="0"/>
            <a:t>Barclays</a:t>
          </a:r>
        </a:p>
      </dgm:t>
    </dgm:pt>
    <dgm:pt modelId="{D4368001-7A34-4505-B2FF-6A25A48C64EA}" type="parTrans" cxnId="{4E23A82A-5F7B-454B-B536-D52C877A58D9}">
      <dgm:prSet/>
      <dgm:spPr/>
      <dgm:t>
        <a:bodyPr/>
        <a:lstStyle/>
        <a:p>
          <a:endParaRPr lang="en-US"/>
        </a:p>
      </dgm:t>
    </dgm:pt>
    <dgm:pt modelId="{9D481A9D-7DBF-4F86-A5D5-2C47BCCAF2AA}" type="sibTrans" cxnId="{4E23A82A-5F7B-454B-B536-D52C877A58D9}">
      <dgm:prSet/>
      <dgm:spPr/>
      <dgm:t>
        <a:bodyPr/>
        <a:lstStyle/>
        <a:p>
          <a:endParaRPr lang="en-US"/>
        </a:p>
      </dgm:t>
    </dgm:pt>
    <dgm:pt modelId="{34B5551B-586F-41F3-846E-D2556053FF7E}">
      <dgm:prSet/>
      <dgm:spPr/>
      <dgm:t>
        <a:bodyPr/>
        <a:lstStyle/>
        <a:p>
          <a:r>
            <a:rPr lang="en-US" smtClean="0"/>
            <a:t>Liberty Kenya Insurance</a:t>
          </a:r>
          <a:endParaRPr lang="en-US" dirty="0" smtClean="0"/>
        </a:p>
      </dgm:t>
    </dgm:pt>
    <dgm:pt modelId="{BD12DED3-E1C5-49F6-8F58-C7E0E27D04F7}" type="parTrans" cxnId="{B5A8AA10-7CBF-4CCF-8A9F-67FB16A86CCD}">
      <dgm:prSet/>
      <dgm:spPr/>
      <dgm:t>
        <a:bodyPr/>
        <a:lstStyle/>
        <a:p>
          <a:endParaRPr lang="en-US"/>
        </a:p>
      </dgm:t>
    </dgm:pt>
    <dgm:pt modelId="{69DD3183-7BB0-4F32-B2BB-D492250847CD}" type="sibTrans" cxnId="{B5A8AA10-7CBF-4CCF-8A9F-67FB16A86CCD}">
      <dgm:prSet/>
      <dgm:spPr/>
      <dgm:t>
        <a:bodyPr/>
        <a:lstStyle/>
        <a:p>
          <a:endParaRPr lang="en-US"/>
        </a:p>
      </dgm:t>
    </dgm:pt>
    <dgm:pt modelId="{5696EA6D-F90B-4AFD-AC1A-E0C860706260}">
      <dgm:prSet/>
      <dgm:spPr/>
      <dgm:t>
        <a:bodyPr/>
        <a:lstStyle/>
        <a:p>
          <a:pPr marL="231775" indent="0"/>
          <a:r>
            <a:rPr lang="en-US" dirty="0" err="1" smtClean="0"/>
            <a:t>Bamburi</a:t>
          </a:r>
          <a:r>
            <a:rPr lang="en-US" dirty="0" smtClean="0"/>
            <a:t> Cement</a:t>
          </a:r>
        </a:p>
      </dgm:t>
    </dgm:pt>
    <dgm:pt modelId="{3A5A3E98-4F37-4584-A0E1-036612351EFB}" type="parTrans" cxnId="{650BF747-BE24-4EF1-8D5B-81CE24AB0913}">
      <dgm:prSet/>
      <dgm:spPr/>
      <dgm:t>
        <a:bodyPr/>
        <a:lstStyle/>
        <a:p>
          <a:endParaRPr lang="en-US"/>
        </a:p>
      </dgm:t>
    </dgm:pt>
    <dgm:pt modelId="{5465DEDB-79CB-40D1-AC31-2E2F22C5DDD9}" type="sibTrans" cxnId="{650BF747-BE24-4EF1-8D5B-81CE24AB0913}">
      <dgm:prSet/>
      <dgm:spPr/>
      <dgm:t>
        <a:bodyPr/>
        <a:lstStyle/>
        <a:p>
          <a:endParaRPr lang="en-US"/>
        </a:p>
      </dgm:t>
    </dgm:pt>
    <dgm:pt modelId="{2635D069-4CE0-4FA5-99FA-B5BA0808B125}">
      <dgm:prSet/>
      <dgm:spPr/>
      <dgm:t>
        <a:bodyPr/>
        <a:lstStyle/>
        <a:p>
          <a:pPr marL="287338" indent="53975"/>
          <a:r>
            <a:rPr lang="en-US" dirty="0" smtClean="0"/>
            <a:t>BOC Kenya</a:t>
          </a:r>
        </a:p>
      </dgm:t>
    </dgm:pt>
    <dgm:pt modelId="{4BC0B74F-0DE2-4CEF-9AE2-4DB94565DC72}" type="parTrans" cxnId="{8F0CA4A6-74DC-4E60-A57B-2995C1DC0DF8}">
      <dgm:prSet/>
      <dgm:spPr/>
      <dgm:t>
        <a:bodyPr/>
        <a:lstStyle/>
        <a:p>
          <a:endParaRPr lang="en-US"/>
        </a:p>
      </dgm:t>
    </dgm:pt>
    <dgm:pt modelId="{6586B1D4-7075-4C20-9B29-C618E5537ABF}" type="sibTrans" cxnId="{8F0CA4A6-74DC-4E60-A57B-2995C1DC0DF8}">
      <dgm:prSet/>
      <dgm:spPr/>
      <dgm:t>
        <a:bodyPr/>
        <a:lstStyle/>
        <a:p>
          <a:endParaRPr lang="en-US"/>
        </a:p>
      </dgm:t>
    </dgm:pt>
    <dgm:pt modelId="{E05DB18E-4BA7-4598-AA1C-5F1924BBF8B8}">
      <dgm:prSet/>
      <dgm:spPr/>
      <dgm:t>
        <a:bodyPr/>
        <a:lstStyle/>
        <a:p>
          <a:r>
            <a:rPr lang="en-US" smtClean="0"/>
            <a:t>Total Kenya</a:t>
          </a:r>
          <a:endParaRPr lang="en-US" dirty="0" smtClean="0"/>
        </a:p>
      </dgm:t>
    </dgm:pt>
    <dgm:pt modelId="{BCE74C9F-6E0B-42B5-ADC6-9F61972E7C35}" type="parTrans" cxnId="{CF47F3FA-E11F-4016-BFEB-608B5F73CB39}">
      <dgm:prSet/>
      <dgm:spPr/>
      <dgm:t>
        <a:bodyPr/>
        <a:lstStyle/>
        <a:p>
          <a:endParaRPr lang="en-US"/>
        </a:p>
      </dgm:t>
    </dgm:pt>
    <dgm:pt modelId="{73C12B5D-9BFE-4DF9-A3CE-012C3EB54E80}" type="sibTrans" cxnId="{CF47F3FA-E11F-4016-BFEB-608B5F73CB39}">
      <dgm:prSet/>
      <dgm:spPr/>
      <dgm:t>
        <a:bodyPr/>
        <a:lstStyle/>
        <a:p>
          <a:endParaRPr lang="en-US"/>
        </a:p>
      </dgm:t>
    </dgm:pt>
    <dgm:pt modelId="{272E6C9D-3151-48F2-B5B3-22274B626716}">
      <dgm:prSet/>
      <dgm:spPr/>
      <dgm:t>
        <a:bodyPr/>
        <a:lstStyle/>
        <a:p>
          <a:pPr marL="231775" indent="0"/>
          <a:r>
            <a:rPr lang="en-US" dirty="0" smtClean="0"/>
            <a:t>Longhorn Publishers</a:t>
          </a:r>
        </a:p>
      </dgm:t>
    </dgm:pt>
    <dgm:pt modelId="{1C605FC4-8EFC-46C6-B71A-09382557AC23}" type="parTrans" cxnId="{DCF78448-7C1A-4F27-A6B4-8A8E2EFFBB5F}">
      <dgm:prSet/>
      <dgm:spPr/>
      <dgm:t>
        <a:bodyPr/>
        <a:lstStyle/>
        <a:p>
          <a:endParaRPr lang="en-US"/>
        </a:p>
      </dgm:t>
    </dgm:pt>
    <dgm:pt modelId="{6B856CB6-67F7-4059-BF1E-B8842DE490CF}" type="sibTrans" cxnId="{DCF78448-7C1A-4F27-A6B4-8A8E2EFFBB5F}">
      <dgm:prSet/>
      <dgm:spPr/>
      <dgm:t>
        <a:bodyPr/>
        <a:lstStyle/>
        <a:p>
          <a:endParaRPr lang="en-US"/>
        </a:p>
      </dgm:t>
    </dgm:pt>
    <dgm:pt modelId="{1455BB67-9650-4C50-A1AF-405E77197A7F}">
      <dgm:prSet/>
      <dgm:spPr/>
      <dgm:t>
        <a:bodyPr/>
        <a:lstStyle/>
        <a:p>
          <a:pPr marL="341313" indent="0"/>
          <a:r>
            <a:rPr lang="en-US" dirty="0" smtClean="0"/>
            <a:t>Standard Chartered</a:t>
          </a:r>
        </a:p>
      </dgm:t>
    </dgm:pt>
    <dgm:pt modelId="{0A8245C2-5104-47EE-95C7-B0CBCF206E9A}" type="parTrans" cxnId="{8844C8E0-5CE4-4582-B6B8-70FDE7E20270}">
      <dgm:prSet/>
      <dgm:spPr/>
      <dgm:t>
        <a:bodyPr/>
        <a:lstStyle/>
        <a:p>
          <a:endParaRPr lang="en-US"/>
        </a:p>
      </dgm:t>
    </dgm:pt>
    <dgm:pt modelId="{7E73F208-DD17-4A39-A5A9-27C3DD9A7820}" type="sibTrans" cxnId="{8844C8E0-5CE4-4582-B6B8-70FDE7E20270}">
      <dgm:prSet/>
      <dgm:spPr/>
      <dgm:t>
        <a:bodyPr/>
        <a:lstStyle/>
        <a:p>
          <a:endParaRPr lang="en-US"/>
        </a:p>
      </dgm:t>
    </dgm:pt>
    <dgm:pt modelId="{B85AA1E8-CF51-4936-A4DF-9AD3F30000F8}">
      <dgm:prSet/>
      <dgm:spPr/>
      <dgm:t>
        <a:bodyPr/>
        <a:lstStyle/>
        <a:p>
          <a:pPr marL="341313" indent="0"/>
          <a:r>
            <a:rPr lang="en-US" dirty="0" smtClean="0"/>
            <a:t>Safaricom</a:t>
          </a:r>
          <a:endParaRPr lang="en-US" dirty="0"/>
        </a:p>
      </dgm:t>
    </dgm:pt>
    <dgm:pt modelId="{3E999B8E-719F-448B-867E-D9C8E628B91B}" type="parTrans" cxnId="{B93F5346-51A8-4963-B0FF-638E3B764D5E}">
      <dgm:prSet/>
      <dgm:spPr/>
      <dgm:t>
        <a:bodyPr/>
        <a:lstStyle/>
        <a:p>
          <a:endParaRPr lang="en-US"/>
        </a:p>
      </dgm:t>
    </dgm:pt>
    <dgm:pt modelId="{FF6B79DC-105E-4088-8CA4-528AC18948DB}" type="sibTrans" cxnId="{B93F5346-51A8-4963-B0FF-638E3B764D5E}">
      <dgm:prSet/>
      <dgm:spPr/>
      <dgm:t>
        <a:bodyPr/>
        <a:lstStyle/>
        <a:p>
          <a:endParaRPr lang="en-US"/>
        </a:p>
      </dgm:t>
    </dgm:pt>
    <dgm:pt modelId="{6B5D2E4D-E6CE-4D35-8FB1-F3746C6D5998}" type="pres">
      <dgm:prSet presAssocID="{C2B442CA-A7B7-4BDC-86E6-D5A423F6D6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F418E-9EB9-4F39-89D9-6A1A1A396724}" type="pres">
      <dgm:prSet presAssocID="{AC283487-B640-4DE9-837E-4E66D02DEA57}" presName="composite" presStyleCnt="0"/>
      <dgm:spPr/>
    </dgm:pt>
    <dgm:pt modelId="{FE0DD6F9-F516-4ED4-B9BC-ADA8CB8A109F}" type="pres">
      <dgm:prSet presAssocID="{AC283487-B640-4DE9-837E-4E66D02DEA57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806BA-587D-468D-A9C1-2CA947FA7590}" type="pres">
      <dgm:prSet presAssocID="{AC283487-B640-4DE9-837E-4E66D02DEA57}" presName="rect2" presStyleLbl="fgImgPlace1" presStyleIdx="0" presStyleCnt="9"/>
      <dgm:spPr>
        <a:blipFill dpi="0" rotWithShape="1">
          <a:blip xmlns:r="http://schemas.openxmlformats.org/officeDocument/2006/relationships" r:embed="rId1"/>
          <a:srcRect/>
          <a:stretch>
            <a:fillRect l="-9000" t="19000" r="-7000" b="9000"/>
          </a:stretch>
        </a:blipFill>
      </dgm:spPr>
      <dgm:t>
        <a:bodyPr/>
        <a:lstStyle/>
        <a:p>
          <a:endParaRPr lang="en-US"/>
        </a:p>
      </dgm:t>
    </dgm:pt>
    <dgm:pt modelId="{A023EB31-5ED9-4527-A8CD-0E1E2734ED4C}" type="pres">
      <dgm:prSet presAssocID="{E4DE7ED8-FFB7-4799-B098-C00F3A70B0CF}" presName="sibTrans" presStyleCnt="0"/>
      <dgm:spPr/>
    </dgm:pt>
    <dgm:pt modelId="{CB77450C-9080-4834-89C1-BCD10A1399A1}" type="pres">
      <dgm:prSet presAssocID="{B571FFFC-1A2D-4FB6-845A-3325FF692D9F}" presName="composite" presStyleCnt="0"/>
      <dgm:spPr/>
    </dgm:pt>
    <dgm:pt modelId="{0E8F4CC2-63D7-44F3-8BC5-A6BC2CF45D7E}" type="pres">
      <dgm:prSet presAssocID="{B571FFFC-1A2D-4FB6-845A-3325FF692D9F}" presName="rect1" presStyleLbl="trAlignAcc1" presStyleIdx="1" presStyleCnt="9" custLinFactNeighborX="115" custLinFactNeighborY="1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C8399-0872-4ADF-8209-D53C6A8E9DF2}" type="pres">
      <dgm:prSet presAssocID="{B571FFFC-1A2D-4FB6-845A-3325FF692D9F}" presName="rect2" presStyleLbl="fgImgPlace1" presStyleIdx="1" presStyleCnt="9" custScaleX="164337"/>
      <dgm:spPr>
        <a:blipFill dpi="0" rotWithShape="1">
          <a:blip xmlns:r="http://schemas.openxmlformats.org/officeDocument/2006/relationships" r:embed="rId2"/>
          <a:srcRect/>
          <a:stretch>
            <a:fillRect l="-9000" t="11000" r="-10000" b="14000"/>
          </a:stretch>
        </a:blipFill>
      </dgm:spPr>
      <dgm:t>
        <a:bodyPr/>
        <a:lstStyle/>
        <a:p>
          <a:endParaRPr lang="en-US"/>
        </a:p>
      </dgm:t>
    </dgm:pt>
    <dgm:pt modelId="{1827DC7F-A81D-4442-BA58-05C0B146E3EA}" type="pres">
      <dgm:prSet presAssocID="{9D481A9D-7DBF-4F86-A5D5-2C47BCCAF2AA}" presName="sibTrans" presStyleCnt="0"/>
      <dgm:spPr/>
    </dgm:pt>
    <dgm:pt modelId="{F34FFDA4-A5EB-4592-BAA9-B9A1F2C76F18}" type="pres">
      <dgm:prSet presAssocID="{34B5551B-586F-41F3-846E-D2556053FF7E}" presName="composite" presStyleCnt="0"/>
      <dgm:spPr/>
    </dgm:pt>
    <dgm:pt modelId="{4AB86975-063C-46F4-8BD3-FAB824BF174C}" type="pres">
      <dgm:prSet presAssocID="{34B5551B-586F-41F3-846E-D2556053FF7E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621C3-F9D8-4CAB-91A4-2C8B746158B6}" type="pres">
      <dgm:prSet presAssocID="{34B5551B-586F-41F3-846E-D2556053FF7E}" presName="rect2" presStyleLbl="fgImgPlace1" presStyleIdx="2" presStyleCnt="9"/>
      <dgm:spPr>
        <a:blipFill dpi="0" rotWithShape="1">
          <a:blip xmlns:r="http://schemas.openxmlformats.org/officeDocument/2006/relationships" r:embed="rId3"/>
          <a:srcRect/>
          <a:stretch>
            <a:fillRect t="24000" r="-8000" b="11000"/>
          </a:stretch>
        </a:blipFill>
      </dgm:spPr>
      <dgm:t>
        <a:bodyPr/>
        <a:lstStyle/>
        <a:p>
          <a:endParaRPr lang="en-US"/>
        </a:p>
      </dgm:t>
    </dgm:pt>
    <dgm:pt modelId="{22B2BD68-2D90-46E4-B13E-FFD8B2A3D886}" type="pres">
      <dgm:prSet presAssocID="{69DD3183-7BB0-4F32-B2BB-D492250847CD}" presName="sibTrans" presStyleCnt="0"/>
      <dgm:spPr/>
    </dgm:pt>
    <dgm:pt modelId="{5720632C-6995-4F30-8530-57F8F89371CB}" type="pres">
      <dgm:prSet presAssocID="{5696EA6D-F90B-4AFD-AC1A-E0C860706260}" presName="composite" presStyleCnt="0"/>
      <dgm:spPr/>
    </dgm:pt>
    <dgm:pt modelId="{C50794E6-457C-456A-9097-EBF3A917DC1E}" type="pres">
      <dgm:prSet presAssocID="{5696EA6D-F90B-4AFD-AC1A-E0C860706260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60803-6EB4-4030-823D-1881B5369B45}" type="pres">
      <dgm:prSet presAssocID="{5696EA6D-F90B-4AFD-AC1A-E0C860706260}" presName="rect2" presStyleLbl="fgImgPlace1" presStyleIdx="3" presStyleCnt="9" custScaleX="143773"/>
      <dgm:spPr>
        <a:blipFill dpi="0" rotWithShape="1">
          <a:blip xmlns:r="http://schemas.openxmlformats.org/officeDocument/2006/relationships" r:embed="rId4"/>
          <a:srcRect/>
          <a:stretch>
            <a:fillRect l="-63000" r="-61000"/>
          </a:stretch>
        </a:blipFill>
      </dgm:spPr>
      <dgm:t>
        <a:bodyPr/>
        <a:lstStyle/>
        <a:p>
          <a:endParaRPr lang="en-US"/>
        </a:p>
      </dgm:t>
    </dgm:pt>
    <dgm:pt modelId="{A4633699-FE82-4C07-B467-80581202550B}" type="pres">
      <dgm:prSet presAssocID="{5465DEDB-79CB-40D1-AC31-2E2F22C5DDD9}" presName="sibTrans" presStyleCnt="0"/>
      <dgm:spPr/>
    </dgm:pt>
    <dgm:pt modelId="{35D0273D-949D-4875-B9CD-F3565DC89EDB}" type="pres">
      <dgm:prSet presAssocID="{2635D069-4CE0-4FA5-99FA-B5BA0808B125}" presName="composite" presStyleCnt="0"/>
      <dgm:spPr/>
    </dgm:pt>
    <dgm:pt modelId="{AB1F4179-ED87-469C-85B4-E05AEA7C0C7A}" type="pres">
      <dgm:prSet presAssocID="{2635D069-4CE0-4FA5-99FA-B5BA0808B125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508DD-434E-4FB8-823E-3A94E9110336}" type="pres">
      <dgm:prSet presAssocID="{2635D069-4CE0-4FA5-99FA-B5BA0808B125}" presName="rect2" presStyleLbl="fgImgPlace1" presStyleIdx="4" presStyleCnt="9"/>
      <dgm:spPr>
        <a:blipFill dpi="0" rotWithShape="1">
          <a:blip xmlns:r="http://schemas.openxmlformats.org/officeDocument/2006/relationships" r:embed="rId5"/>
          <a:srcRect/>
          <a:stretch>
            <a:fillRect t="19000" r="2000" b="15000"/>
          </a:stretch>
        </a:blipFill>
      </dgm:spPr>
      <dgm:t>
        <a:bodyPr/>
        <a:lstStyle/>
        <a:p>
          <a:endParaRPr lang="en-US"/>
        </a:p>
      </dgm:t>
    </dgm:pt>
    <dgm:pt modelId="{80703F60-A391-469A-A485-5A3E59C0EF31}" type="pres">
      <dgm:prSet presAssocID="{6586B1D4-7075-4C20-9B29-C618E5537ABF}" presName="sibTrans" presStyleCnt="0"/>
      <dgm:spPr/>
    </dgm:pt>
    <dgm:pt modelId="{5661602F-0E83-4ED7-A3F5-BEE52E03FC7C}" type="pres">
      <dgm:prSet presAssocID="{E05DB18E-4BA7-4598-AA1C-5F1924BBF8B8}" presName="composite" presStyleCnt="0"/>
      <dgm:spPr/>
    </dgm:pt>
    <dgm:pt modelId="{71522A3B-3F6D-4D3F-B095-1495C367E50A}" type="pres">
      <dgm:prSet presAssocID="{E05DB18E-4BA7-4598-AA1C-5F1924BBF8B8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FC56-DE43-477D-A086-DAB1216AE158}" type="pres">
      <dgm:prSet presAssocID="{E05DB18E-4BA7-4598-AA1C-5F1924BBF8B8}" presName="rect2" presStyleLbl="fgImgPlace1" presStyleIdx="5" presStyleCnt="9"/>
      <dgm:spPr>
        <a:blipFill dpi="0" rotWithShape="1">
          <a:blip xmlns:r="http://schemas.openxmlformats.org/officeDocument/2006/relationships" r:embed="rId6"/>
          <a:srcRect/>
          <a:stretch>
            <a:fillRect l="-6000" t="11000" b="12000"/>
          </a:stretch>
        </a:blipFill>
      </dgm:spPr>
      <dgm:t>
        <a:bodyPr/>
        <a:lstStyle/>
        <a:p>
          <a:endParaRPr lang="en-US"/>
        </a:p>
      </dgm:t>
    </dgm:pt>
    <dgm:pt modelId="{53FB5F62-3246-4B2B-A4C8-4743147C42D6}" type="pres">
      <dgm:prSet presAssocID="{73C12B5D-9BFE-4DF9-A3CE-012C3EB54E80}" presName="sibTrans" presStyleCnt="0"/>
      <dgm:spPr/>
    </dgm:pt>
    <dgm:pt modelId="{5D9508CE-E362-4122-9909-0D23C79C1375}" type="pres">
      <dgm:prSet presAssocID="{272E6C9D-3151-48F2-B5B3-22274B626716}" presName="composite" presStyleCnt="0"/>
      <dgm:spPr/>
    </dgm:pt>
    <dgm:pt modelId="{E1A9B334-DF45-439F-A159-310DED50E9AC}" type="pres">
      <dgm:prSet presAssocID="{272E6C9D-3151-48F2-B5B3-22274B626716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E37C-A207-45E8-858B-DD1F3358A457}" type="pres">
      <dgm:prSet presAssocID="{272E6C9D-3151-48F2-B5B3-22274B626716}" presName="rect2" presStyleLbl="fgImgPlace1" presStyleIdx="6" presStyleCnt="9" custScaleX="179239"/>
      <dgm:spPr>
        <a:blipFill dpi="0" rotWithShape="1">
          <a:blip xmlns:r="http://schemas.openxmlformats.org/officeDocument/2006/relationships" r:embed="rId7"/>
          <a:srcRect/>
          <a:stretch>
            <a:fillRect l="-30000" t="28000" r="-18000" b="22000"/>
          </a:stretch>
        </a:blipFill>
      </dgm:spPr>
      <dgm:t>
        <a:bodyPr/>
        <a:lstStyle/>
        <a:p>
          <a:endParaRPr lang="en-US"/>
        </a:p>
      </dgm:t>
    </dgm:pt>
    <dgm:pt modelId="{9DBC7B7C-E830-4C53-B124-A1A8778BFA39}" type="pres">
      <dgm:prSet presAssocID="{6B856CB6-67F7-4059-BF1E-B8842DE490CF}" presName="sibTrans" presStyleCnt="0"/>
      <dgm:spPr/>
    </dgm:pt>
    <dgm:pt modelId="{D39213E9-02D7-4D82-9E7F-F626E535328B}" type="pres">
      <dgm:prSet presAssocID="{1455BB67-9650-4C50-A1AF-405E77197A7F}" presName="composite" presStyleCnt="0"/>
      <dgm:spPr/>
    </dgm:pt>
    <dgm:pt modelId="{2586EDD3-7BE2-4DCD-BE2C-6A09A27DD037}" type="pres">
      <dgm:prSet presAssocID="{1455BB67-9650-4C50-A1AF-405E77197A7F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27B7E-C9FD-4483-9859-0239A83C4D97}" type="pres">
      <dgm:prSet presAssocID="{1455BB67-9650-4C50-A1AF-405E77197A7F}" presName="rect2" presStyleLbl="fgImgPlace1" presStyleIdx="7" presStyleCnt="9" custScaleX="169157"/>
      <dgm:spPr>
        <a:blipFill dpi="0" rotWithShape="1">
          <a:blip xmlns:r="http://schemas.openxmlformats.org/officeDocument/2006/relationships" r:embed="rId8"/>
          <a:srcRect/>
          <a:stretch>
            <a:fillRect t="22000" r="4000" b="25000"/>
          </a:stretch>
        </a:blipFill>
      </dgm:spPr>
      <dgm:t>
        <a:bodyPr/>
        <a:lstStyle/>
        <a:p>
          <a:endParaRPr lang="en-US"/>
        </a:p>
      </dgm:t>
    </dgm:pt>
    <dgm:pt modelId="{6A07A2DF-FB99-4A6E-B4CF-BE69DD07BE67}" type="pres">
      <dgm:prSet presAssocID="{7E73F208-DD17-4A39-A5A9-27C3DD9A7820}" presName="sibTrans" presStyleCnt="0"/>
      <dgm:spPr/>
    </dgm:pt>
    <dgm:pt modelId="{B1BA0151-5C7B-4810-A962-4969106F4C9B}" type="pres">
      <dgm:prSet presAssocID="{B85AA1E8-CF51-4936-A4DF-9AD3F30000F8}" presName="composite" presStyleCnt="0"/>
      <dgm:spPr/>
    </dgm:pt>
    <dgm:pt modelId="{621773C0-4CFB-44B8-8124-058D26FA2018}" type="pres">
      <dgm:prSet presAssocID="{B85AA1E8-CF51-4936-A4DF-9AD3F30000F8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77951-8ADD-451D-8BFF-B85F69E25F77}" type="pres">
      <dgm:prSet presAssocID="{B85AA1E8-CF51-4936-A4DF-9AD3F30000F8}" presName="rect2" presStyleLbl="fgImgPlace1" presStyleIdx="8" presStyleCnt="9" custScaleX="188784" custLinFactNeighborX="-4118" custLinFactNeighborY="-2551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C456E6C-24C1-420E-9EF1-AAC7A5490B84}" type="presOf" srcId="{1455BB67-9650-4C50-A1AF-405E77197A7F}" destId="{2586EDD3-7BE2-4DCD-BE2C-6A09A27DD037}" srcOrd="0" destOrd="0" presId="urn:microsoft.com/office/officeart/2008/layout/PictureStrips"/>
    <dgm:cxn modelId="{647665E2-CD57-43F0-862B-F295841EE9D4}" type="presOf" srcId="{272E6C9D-3151-48F2-B5B3-22274B626716}" destId="{E1A9B334-DF45-439F-A159-310DED50E9AC}" srcOrd="0" destOrd="0" presId="urn:microsoft.com/office/officeart/2008/layout/PictureStrips"/>
    <dgm:cxn modelId="{B93F5346-51A8-4963-B0FF-638E3B764D5E}" srcId="{C2B442CA-A7B7-4BDC-86E6-D5A423F6D683}" destId="{B85AA1E8-CF51-4936-A4DF-9AD3F30000F8}" srcOrd="8" destOrd="0" parTransId="{3E999B8E-719F-448B-867E-D9C8E628B91B}" sibTransId="{FF6B79DC-105E-4088-8CA4-528AC18948DB}"/>
    <dgm:cxn modelId="{2F09A5A6-B217-4A73-AFBE-DEA922C3B13C}" type="presOf" srcId="{B571FFFC-1A2D-4FB6-845A-3325FF692D9F}" destId="{0E8F4CC2-63D7-44F3-8BC5-A6BC2CF45D7E}" srcOrd="0" destOrd="0" presId="urn:microsoft.com/office/officeart/2008/layout/PictureStrips"/>
    <dgm:cxn modelId="{DCF78448-7C1A-4F27-A6B4-8A8E2EFFBB5F}" srcId="{C2B442CA-A7B7-4BDC-86E6-D5A423F6D683}" destId="{272E6C9D-3151-48F2-B5B3-22274B626716}" srcOrd="6" destOrd="0" parTransId="{1C605FC4-8EFC-46C6-B71A-09382557AC23}" sibTransId="{6B856CB6-67F7-4059-BF1E-B8842DE490CF}"/>
    <dgm:cxn modelId="{B5A8AA10-7CBF-4CCF-8A9F-67FB16A86CCD}" srcId="{C2B442CA-A7B7-4BDC-86E6-D5A423F6D683}" destId="{34B5551B-586F-41F3-846E-D2556053FF7E}" srcOrd="2" destOrd="0" parTransId="{BD12DED3-E1C5-49F6-8F58-C7E0E27D04F7}" sibTransId="{69DD3183-7BB0-4F32-B2BB-D492250847CD}"/>
    <dgm:cxn modelId="{8844C8E0-5CE4-4582-B6B8-70FDE7E20270}" srcId="{C2B442CA-A7B7-4BDC-86E6-D5A423F6D683}" destId="{1455BB67-9650-4C50-A1AF-405E77197A7F}" srcOrd="7" destOrd="0" parTransId="{0A8245C2-5104-47EE-95C7-B0CBCF206E9A}" sibTransId="{7E73F208-DD17-4A39-A5A9-27C3DD9A7820}"/>
    <dgm:cxn modelId="{FFEF49BF-56A3-48D9-B5FB-03062ABDCDE1}" type="presOf" srcId="{5696EA6D-F90B-4AFD-AC1A-E0C860706260}" destId="{C50794E6-457C-456A-9097-EBF3A917DC1E}" srcOrd="0" destOrd="0" presId="urn:microsoft.com/office/officeart/2008/layout/PictureStrips"/>
    <dgm:cxn modelId="{036A77F6-19FB-489A-B193-6709BE0E9B3A}" type="presOf" srcId="{E05DB18E-4BA7-4598-AA1C-5F1924BBF8B8}" destId="{71522A3B-3F6D-4D3F-B095-1495C367E50A}" srcOrd="0" destOrd="0" presId="urn:microsoft.com/office/officeart/2008/layout/PictureStrips"/>
    <dgm:cxn modelId="{4E23A82A-5F7B-454B-B536-D52C877A58D9}" srcId="{C2B442CA-A7B7-4BDC-86E6-D5A423F6D683}" destId="{B571FFFC-1A2D-4FB6-845A-3325FF692D9F}" srcOrd="1" destOrd="0" parTransId="{D4368001-7A34-4505-B2FF-6A25A48C64EA}" sibTransId="{9D481A9D-7DBF-4F86-A5D5-2C47BCCAF2AA}"/>
    <dgm:cxn modelId="{AACB7BB9-3BD3-4ECB-B7D0-35EFA52FD662}" type="presOf" srcId="{2635D069-4CE0-4FA5-99FA-B5BA0808B125}" destId="{AB1F4179-ED87-469C-85B4-E05AEA7C0C7A}" srcOrd="0" destOrd="0" presId="urn:microsoft.com/office/officeart/2008/layout/PictureStrips"/>
    <dgm:cxn modelId="{650BF747-BE24-4EF1-8D5B-81CE24AB0913}" srcId="{C2B442CA-A7B7-4BDC-86E6-D5A423F6D683}" destId="{5696EA6D-F90B-4AFD-AC1A-E0C860706260}" srcOrd="3" destOrd="0" parTransId="{3A5A3E98-4F37-4584-A0E1-036612351EFB}" sibTransId="{5465DEDB-79CB-40D1-AC31-2E2F22C5DDD9}"/>
    <dgm:cxn modelId="{5C7BA486-DAF7-435D-8F3A-86DFBEAF7E75}" srcId="{C2B442CA-A7B7-4BDC-86E6-D5A423F6D683}" destId="{AC283487-B640-4DE9-837E-4E66D02DEA57}" srcOrd="0" destOrd="0" parTransId="{C40A3490-47CE-48F1-825B-EA4FCC97C769}" sibTransId="{E4DE7ED8-FFB7-4799-B098-C00F3A70B0CF}"/>
    <dgm:cxn modelId="{08906772-8261-49AD-870D-0760D315132E}" type="presOf" srcId="{AC283487-B640-4DE9-837E-4E66D02DEA57}" destId="{FE0DD6F9-F516-4ED4-B9BC-ADA8CB8A109F}" srcOrd="0" destOrd="0" presId="urn:microsoft.com/office/officeart/2008/layout/PictureStrips"/>
    <dgm:cxn modelId="{CFC8429A-A342-45A4-825D-DF9128DD2F87}" type="presOf" srcId="{C2B442CA-A7B7-4BDC-86E6-D5A423F6D683}" destId="{6B5D2E4D-E6CE-4D35-8FB1-F3746C6D5998}" srcOrd="0" destOrd="0" presId="urn:microsoft.com/office/officeart/2008/layout/PictureStrips"/>
    <dgm:cxn modelId="{CF47F3FA-E11F-4016-BFEB-608B5F73CB39}" srcId="{C2B442CA-A7B7-4BDC-86E6-D5A423F6D683}" destId="{E05DB18E-4BA7-4598-AA1C-5F1924BBF8B8}" srcOrd="5" destOrd="0" parTransId="{BCE74C9F-6E0B-42B5-ADC6-9F61972E7C35}" sibTransId="{73C12B5D-9BFE-4DF9-A3CE-012C3EB54E80}"/>
    <dgm:cxn modelId="{C2809D8B-9414-4B5E-BCA8-35EE84C2F14A}" type="presOf" srcId="{B85AA1E8-CF51-4936-A4DF-9AD3F30000F8}" destId="{621773C0-4CFB-44B8-8124-058D26FA2018}" srcOrd="0" destOrd="0" presId="urn:microsoft.com/office/officeart/2008/layout/PictureStrips"/>
    <dgm:cxn modelId="{FD9CED0C-9A79-4400-9267-2120742712C0}" type="presOf" srcId="{34B5551B-586F-41F3-846E-D2556053FF7E}" destId="{4AB86975-063C-46F4-8BD3-FAB824BF174C}" srcOrd="0" destOrd="0" presId="urn:microsoft.com/office/officeart/2008/layout/PictureStrips"/>
    <dgm:cxn modelId="{8F0CA4A6-74DC-4E60-A57B-2995C1DC0DF8}" srcId="{C2B442CA-A7B7-4BDC-86E6-D5A423F6D683}" destId="{2635D069-4CE0-4FA5-99FA-B5BA0808B125}" srcOrd="4" destOrd="0" parTransId="{4BC0B74F-0DE2-4CEF-9AE2-4DB94565DC72}" sibTransId="{6586B1D4-7075-4C20-9B29-C618E5537ABF}"/>
    <dgm:cxn modelId="{73624DA1-D47B-4AD4-AA43-38A71F385DDD}" type="presParOf" srcId="{6B5D2E4D-E6CE-4D35-8FB1-F3746C6D5998}" destId="{BF2F418E-9EB9-4F39-89D9-6A1A1A396724}" srcOrd="0" destOrd="0" presId="urn:microsoft.com/office/officeart/2008/layout/PictureStrips"/>
    <dgm:cxn modelId="{39ED5861-96EF-4CE6-9C8B-3BE836885800}" type="presParOf" srcId="{BF2F418E-9EB9-4F39-89D9-6A1A1A396724}" destId="{FE0DD6F9-F516-4ED4-B9BC-ADA8CB8A109F}" srcOrd="0" destOrd="0" presId="urn:microsoft.com/office/officeart/2008/layout/PictureStrips"/>
    <dgm:cxn modelId="{DFF9CF14-3444-411A-AF1D-0A6E136E8AE4}" type="presParOf" srcId="{BF2F418E-9EB9-4F39-89D9-6A1A1A396724}" destId="{256806BA-587D-468D-A9C1-2CA947FA7590}" srcOrd="1" destOrd="0" presId="urn:microsoft.com/office/officeart/2008/layout/PictureStrips"/>
    <dgm:cxn modelId="{C9FC583E-1789-4A47-B293-34B64CD4EAB8}" type="presParOf" srcId="{6B5D2E4D-E6CE-4D35-8FB1-F3746C6D5998}" destId="{A023EB31-5ED9-4527-A8CD-0E1E2734ED4C}" srcOrd="1" destOrd="0" presId="urn:microsoft.com/office/officeart/2008/layout/PictureStrips"/>
    <dgm:cxn modelId="{DB82816E-B519-4E54-AD60-A80CF5EA6D1F}" type="presParOf" srcId="{6B5D2E4D-E6CE-4D35-8FB1-F3746C6D5998}" destId="{CB77450C-9080-4834-89C1-BCD10A1399A1}" srcOrd="2" destOrd="0" presId="urn:microsoft.com/office/officeart/2008/layout/PictureStrips"/>
    <dgm:cxn modelId="{164AF1D1-13CE-48D5-9FBD-D1FCD9816BE6}" type="presParOf" srcId="{CB77450C-9080-4834-89C1-BCD10A1399A1}" destId="{0E8F4CC2-63D7-44F3-8BC5-A6BC2CF45D7E}" srcOrd="0" destOrd="0" presId="urn:microsoft.com/office/officeart/2008/layout/PictureStrips"/>
    <dgm:cxn modelId="{0E9F1F62-54B9-4309-A611-D60E05DCFB73}" type="presParOf" srcId="{CB77450C-9080-4834-89C1-BCD10A1399A1}" destId="{D65C8399-0872-4ADF-8209-D53C6A8E9DF2}" srcOrd="1" destOrd="0" presId="urn:microsoft.com/office/officeart/2008/layout/PictureStrips"/>
    <dgm:cxn modelId="{66A5D38A-027B-419A-9BDC-A95534B75510}" type="presParOf" srcId="{6B5D2E4D-E6CE-4D35-8FB1-F3746C6D5998}" destId="{1827DC7F-A81D-4442-BA58-05C0B146E3EA}" srcOrd="3" destOrd="0" presId="urn:microsoft.com/office/officeart/2008/layout/PictureStrips"/>
    <dgm:cxn modelId="{1F8E9BCB-9797-41AD-A102-D3CF60EAE984}" type="presParOf" srcId="{6B5D2E4D-E6CE-4D35-8FB1-F3746C6D5998}" destId="{F34FFDA4-A5EB-4592-BAA9-B9A1F2C76F18}" srcOrd="4" destOrd="0" presId="urn:microsoft.com/office/officeart/2008/layout/PictureStrips"/>
    <dgm:cxn modelId="{2F736E92-A8B3-4964-924A-E341CCED81D6}" type="presParOf" srcId="{F34FFDA4-A5EB-4592-BAA9-B9A1F2C76F18}" destId="{4AB86975-063C-46F4-8BD3-FAB824BF174C}" srcOrd="0" destOrd="0" presId="urn:microsoft.com/office/officeart/2008/layout/PictureStrips"/>
    <dgm:cxn modelId="{CC8FEFD1-2EC5-4512-934D-9ABE3C25FA4E}" type="presParOf" srcId="{F34FFDA4-A5EB-4592-BAA9-B9A1F2C76F18}" destId="{FFC621C3-F9D8-4CAB-91A4-2C8B746158B6}" srcOrd="1" destOrd="0" presId="urn:microsoft.com/office/officeart/2008/layout/PictureStrips"/>
    <dgm:cxn modelId="{8DA25B5D-FF5D-4C5A-8F68-7BFE2930B85C}" type="presParOf" srcId="{6B5D2E4D-E6CE-4D35-8FB1-F3746C6D5998}" destId="{22B2BD68-2D90-46E4-B13E-FFD8B2A3D886}" srcOrd="5" destOrd="0" presId="urn:microsoft.com/office/officeart/2008/layout/PictureStrips"/>
    <dgm:cxn modelId="{AEA6153F-ABEB-4BD2-A246-D8DD9B8C6B84}" type="presParOf" srcId="{6B5D2E4D-E6CE-4D35-8FB1-F3746C6D5998}" destId="{5720632C-6995-4F30-8530-57F8F89371CB}" srcOrd="6" destOrd="0" presId="urn:microsoft.com/office/officeart/2008/layout/PictureStrips"/>
    <dgm:cxn modelId="{71250F87-5F32-43E2-AE80-45F6A6167D41}" type="presParOf" srcId="{5720632C-6995-4F30-8530-57F8F89371CB}" destId="{C50794E6-457C-456A-9097-EBF3A917DC1E}" srcOrd="0" destOrd="0" presId="urn:microsoft.com/office/officeart/2008/layout/PictureStrips"/>
    <dgm:cxn modelId="{E853E7FD-A0AE-4037-B688-D9A26C6D8856}" type="presParOf" srcId="{5720632C-6995-4F30-8530-57F8F89371CB}" destId="{EB360803-6EB4-4030-823D-1881B5369B45}" srcOrd="1" destOrd="0" presId="urn:microsoft.com/office/officeart/2008/layout/PictureStrips"/>
    <dgm:cxn modelId="{4723A84B-37B4-4367-AD18-31CD18C12DE5}" type="presParOf" srcId="{6B5D2E4D-E6CE-4D35-8FB1-F3746C6D5998}" destId="{A4633699-FE82-4C07-B467-80581202550B}" srcOrd="7" destOrd="0" presId="urn:microsoft.com/office/officeart/2008/layout/PictureStrips"/>
    <dgm:cxn modelId="{EF8CEC7B-C458-4175-B87D-A76BED8B29E6}" type="presParOf" srcId="{6B5D2E4D-E6CE-4D35-8FB1-F3746C6D5998}" destId="{35D0273D-949D-4875-B9CD-F3565DC89EDB}" srcOrd="8" destOrd="0" presId="urn:microsoft.com/office/officeart/2008/layout/PictureStrips"/>
    <dgm:cxn modelId="{2E4E534D-7B53-4A8C-8863-CBE70EAA3175}" type="presParOf" srcId="{35D0273D-949D-4875-B9CD-F3565DC89EDB}" destId="{AB1F4179-ED87-469C-85B4-E05AEA7C0C7A}" srcOrd="0" destOrd="0" presId="urn:microsoft.com/office/officeart/2008/layout/PictureStrips"/>
    <dgm:cxn modelId="{328482D4-1CD5-4D68-963D-54749CE0F87D}" type="presParOf" srcId="{35D0273D-949D-4875-B9CD-F3565DC89EDB}" destId="{82B508DD-434E-4FB8-823E-3A94E9110336}" srcOrd="1" destOrd="0" presId="urn:microsoft.com/office/officeart/2008/layout/PictureStrips"/>
    <dgm:cxn modelId="{7931BFC6-2D48-434A-B037-C3981CEA9639}" type="presParOf" srcId="{6B5D2E4D-E6CE-4D35-8FB1-F3746C6D5998}" destId="{80703F60-A391-469A-A485-5A3E59C0EF31}" srcOrd="9" destOrd="0" presId="urn:microsoft.com/office/officeart/2008/layout/PictureStrips"/>
    <dgm:cxn modelId="{4AAC9159-30C1-426A-A3D4-4C59A095065B}" type="presParOf" srcId="{6B5D2E4D-E6CE-4D35-8FB1-F3746C6D5998}" destId="{5661602F-0E83-4ED7-A3F5-BEE52E03FC7C}" srcOrd="10" destOrd="0" presId="urn:microsoft.com/office/officeart/2008/layout/PictureStrips"/>
    <dgm:cxn modelId="{DB770657-7D37-467C-95DC-C65B31436A46}" type="presParOf" srcId="{5661602F-0E83-4ED7-A3F5-BEE52E03FC7C}" destId="{71522A3B-3F6D-4D3F-B095-1495C367E50A}" srcOrd="0" destOrd="0" presId="urn:microsoft.com/office/officeart/2008/layout/PictureStrips"/>
    <dgm:cxn modelId="{6F98801A-1D4E-46A5-8AB6-0AF7DA158E2E}" type="presParOf" srcId="{5661602F-0E83-4ED7-A3F5-BEE52E03FC7C}" destId="{3A9CFC56-DE43-477D-A086-DAB1216AE158}" srcOrd="1" destOrd="0" presId="urn:microsoft.com/office/officeart/2008/layout/PictureStrips"/>
    <dgm:cxn modelId="{3650A4F9-EE70-4761-9D12-8301529534D7}" type="presParOf" srcId="{6B5D2E4D-E6CE-4D35-8FB1-F3746C6D5998}" destId="{53FB5F62-3246-4B2B-A4C8-4743147C42D6}" srcOrd="11" destOrd="0" presId="urn:microsoft.com/office/officeart/2008/layout/PictureStrips"/>
    <dgm:cxn modelId="{6365EBE3-2A84-47B6-8D3C-5DA142050611}" type="presParOf" srcId="{6B5D2E4D-E6CE-4D35-8FB1-F3746C6D5998}" destId="{5D9508CE-E362-4122-9909-0D23C79C1375}" srcOrd="12" destOrd="0" presId="urn:microsoft.com/office/officeart/2008/layout/PictureStrips"/>
    <dgm:cxn modelId="{D9129D8B-5423-4AD0-A000-943576794BE9}" type="presParOf" srcId="{5D9508CE-E362-4122-9909-0D23C79C1375}" destId="{E1A9B334-DF45-439F-A159-310DED50E9AC}" srcOrd="0" destOrd="0" presId="urn:microsoft.com/office/officeart/2008/layout/PictureStrips"/>
    <dgm:cxn modelId="{85582B2C-2727-493B-BC2C-7184A7EFF432}" type="presParOf" srcId="{5D9508CE-E362-4122-9909-0D23C79C1375}" destId="{D151E37C-A207-45E8-858B-DD1F3358A457}" srcOrd="1" destOrd="0" presId="urn:microsoft.com/office/officeart/2008/layout/PictureStrips"/>
    <dgm:cxn modelId="{E9AE467E-330E-42FB-8476-A8C9052DD2F5}" type="presParOf" srcId="{6B5D2E4D-E6CE-4D35-8FB1-F3746C6D5998}" destId="{9DBC7B7C-E830-4C53-B124-A1A8778BFA39}" srcOrd="13" destOrd="0" presId="urn:microsoft.com/office/officeart/2008/layout/PictureStrips"/>
    <dgm:cxn modelId="{F25678AA-3C98-4604-9C97-7CD7BD88C2A9}" type="presParOf" srcId="{6B5D2E4D-E6CE-4D35-8FB1-F3746C6D5998}" destId="{D39213E9-02D7-4D82-9E7F-F626E535328B}" srcOrd="14" destOrd="0" presId="urn:microsoft.com/office/officeart/2008/layout/PictureStrips"/>
    <dgm:cxn modelId="{7000D082-5DC7-43E6-83A5-63943A8770EA}" type="presParOf" srcId="{D39213E9-02D7-4D82-9E7F-F626E535328B}" destId="{2586EDD3-7BE2-4DCD-BE2C-6A09A27DD037}" srcOrd="0" destOrd="0" presId="urn:microsoft.com/office/officeart/2008/layout/PictureStrips"/>
    <dgm:cxn modelId="{342F5673-0B5B-4564-977A-8DBE8BE72CEF}" type="presParOf" srcId="{D39213E9-02D7-4D82-9E7F-F626E535328B}" destId="{A6127B7E-C9FD-4483-9859-0239A83C4D97}" srcOrd="1" destOrd="0" presId="urn:microsoft.com/office/officeart/2008/layout/PictureStrips"/>
    <dgm:cxn modelId="{C9970274-E88A-4455-B8E0-4837C2A8ABA1}" type="presParOf" srcId="{6B5D2E4D-E6CE-4D35-8FB1-F3746C6D5998}" destId="{6A07A2DF-FB99-4A6E-B4CF-BE69DD07BE67}" srcOrd="15" destOrd="0" presId="urn:microsoft.com/office/officeart/2008/layout/PictureStrips"/>
    <dgm:cxn modelId="{0C8588F5-D8DA-4AEE-88D8-93C7460736FD}" type="presParOf" srcId="{6B5D2E4D-E6CE-4D35-8FB1-F3746C6D5998}" destId="{B1BA0151-5C7B-4810-A962-4969106F4C9B}" srcOrd="16" destOrd="0" presId="urn:microsoft.com/office/officeart/2008/layout/PictureStrips"/>
    <dgm:cxn modelId="{02BEE1F5-B628-4626-8EF3-D7A9D3D1F8D3}" type="presParOf" srcId="{B1BA0151-5C7B-4810-A962-4969106F4C9B}" destId="{621773C0-4CFB-44B8-8124-058D26FA2018}" srcOrd="0" destOrd="0" presId="urn:microsoft.com/office/officeart/2008/layout/PictureStrips"/>
    <dgm:cxn modelId="{729E0CFF-F1D8-42A3-9F44-17CE00B9C580}" type="presParOf" srcId="{B1BA0151-5C7B-4810-A962-4969106F4C9B}" destId="{97177951-8ADD-451D-8BFF-B85F69E25F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B33DC9-28B0-41FE-AE61-6DF5A3B29F1E}" type="doc">
      <dgm:prSet loTypeId="urn:microsoft.com/office/officeart/2008/layout/Lin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35DE65A-C147-4269-996A-5E6CC3E4DE13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0D486CFD-E247-441C-889D-E6FC60C3014C}" type="parTrans" cxnId="{7E8ECFD5-504F-430F-B335-1D80388FC879}">
      <dgm:prSet/>
      <dgm:spPr/>
      <dgm:t>
        <a:bodyPr/>
        <a:lstStyle/>
        <a:p>
          <a:endParaRPr lang="en-US"/>
        </a:p>
      </dgm:t>
    </dgm:pt>
    <dgm:pt modelId="{DB82240B-CA45-4A77-AD4F-74E98B812877}" type="sibTrans" cxnId="{7E8ECFD5-504F-430F-B335-1D80388FC879}">
      <dgm:prSet/>
      <dgm:spPr/>
      <dgm:t>
        <a:bodyPr/>
        <a:lstStyle/>
        <a:p>
          <a:endParaRPr lang="en-US"/>
        </a:p>
      </dgm:t>
    </dgm:pt>
    <dgm:pt modelId="{24D349D5-E3D3-4A9D-AD84-A5B5A6CBEDEC}">
      <dgm:prSet phldrT="[Text]"/>
      <dgm:spPr/>
      <dgm:t>
        <a:bodyPr/>
        <a:lstStyle/>
        <a:p>
          <a:r>
            <a:rPr lang="en-US" dirty="0" smtClean="0"/>
            <a:t>New &amp; diverse business ideas from a diverse workforce</a:t>
          </a:r>
          <a:endParaRPr lang="en-US" dirty="0"/>
        </a:p>
      </dgm:t>
    </dgm:pt>
    <dgm:pt modelId="{69781292-CC4A-4873-A5F0-A4ACD991E6D2}" type="parTrans" cxnId="{8FBA3728-934B-45B7-8986-E4B6D78935EE}">
      <dgm:prSet/>
      <dgm:spPr/>
      <dgm:t>
        <a:bodyPr/>
        <a:lstStyle/>
        <a:p>
          <a:endParaRPr lang="en-US"/>
        </a:p>
      </dgm:t>
    </dgm:pt>
    <dgm:pt modelId="{A2BE5339-1A07-48EC-A98F-047F7AABDE38}" type="sibTrans" cxnId="{8FBA3728-934B-45B7-8986-E4B6D78935EE}">
      <dgm:prSet/>
      <dgm:spPr/>
      <dgm:t>
        <a:bodyPr/>
        <a:lstStyle/>
        <a:p>
          <a:endParaRPr lang="en-US"/>
        </a:p>
      </dgm:t>
    </dgm:pt>
    <dgm:pt modelId="{9E4B637D-2340-4ECB-9FAB-8B665A36FAF0}">
      <dgm:prSet/>
      <dgm:spPr/>
      <dgm:t>
        <a:bodyPr/>
        <a:lstStyle/>
        <a:p>
          <a:r>
            <a:rPr lang="en-US" dirty="0" smtClean="0"/>
            <a:t>Workforce and population diversity is in sync</a:t>
          </a:r>
          <a:endParaRPr lang="en-US" dirty="0"/>
        </a:p>
      </dgm:t>
    </dgm:pt>
    <dgm:pt modelId="{5918B6BB-D848-4B03-AEA3-38A4D421C107}" type="parTrans" cxnId="{0D13B713-0A4C-4596-8753-763CACC549CF}">
      <dgm:prSet/>
      <dgm:spPr/>
      <dgm:t>
        <a:bodyPr/>
        <a:lstStyle/>
        <a:p>
          <a:endParaRPr lang="en-US"/>
        </a:p>
      </dgm:t>
    </dgm:pt>
    <dgm:pt modelId="{3336EC9E-362A-488A-A4DC-E6E5D8E2DA3D}" type="sibTrans" cxnId="{0D13B713-0A4C-4596-8753-763CACC549CF}">
      <dgm:prSet/>
      <dgm:spPr/>
      <dgm:t>
        <a:bodyPr/>
        <a:lstStyle/>
        <a:p>
          <a:endParaRPr lang="en-US"/>
        </a:p>
      </dgm:t>
    </dgm:pt>
    <dgm:pt modelId="{EEE93961-E9BF-464B-B760-96DFD8C185A7}">
      <dgm:prSet/>
      <dgm:spPr/>
      <dgm:t>
        <a:bodyPr/>
        <a:lstStyle/>
        <a:p>
          <a:r>
            <a:rPr lang="en-US" smtClean="0"/>
            <a:t>Workforce representative of the local community</a:t>
          </a:r>
          <a:endParaRPr lang="en-US"/>
        </a:p>
      </dgm:t>
    </dgm:pt>
    <dgm:pt modelId="{52D9BA02-0D02-4B27-AC74-36276F854BBF}" type="parTrans" cxnId="{AEF643B8-B7B9-4008-9D44-E2656D43298C}">
      <dgm:prSet/>
      <dgm:spPr/>
      <dgm:t>
        <a:bodyPr/>
        <a:lstStyle/>
        <a:p>
          <a:endParaRPr lang="en-US"/>
        </a:p>
      </dgm:t>
    </dgm:pt>
    <dgm:pt modelId="{94C9E919-661E-4B8F-AA3E-EE3EEF39751C}" type="sibTrans" cxnId="{AEF643B8-B7B9-4008-9D44-E2656D43298C}">
      <dgm:prSet/>
      <dgm:spPr/>
      <dgm:t>
        <a:bodyPr/>
        <a:lstStyle/>
        <a:p>
          <a:endParaRPr lang="en-US"/>
        </a:p>
      </dgm:t>
    </dgm:pt>
    <dgm:pt modelId="{A6AF659A-DBAE-465D-A51D-B3FFA81F66EC}">
      <dgm:prSet/>
      <dgm:spPr/>
      <dgm:t>
        <a:bodyPr/>
        <a:lstStyle/>
        <a:p>
          <a:r>
            <a:rPr lang="en-US" smtClean="0"/>
            <a:t>Improved corporate image with potential employees and customers</a:t>
          </a:r>
          <a:endParaRPr lang="en-US"/>
        </a:p>
      </dgm:t>
    </dgm:pt>
    <dgm:pt modelId="{EFA8B3D8-65A6-4D76-98DE-AA10B5B23B4C}" type="parTrans" cxnId="{4E39C86C-2BAC-4001-9AF3-A33D161A059D}">
      <dgm:prSet/>
      <dgm:spPr/>
      <dgm:t>
        <a:bodyPr/>
        <a:lstStyle/>
        <a:p>
          <a:endParaRPr lang="en-US"/>
        </a:p>
      </dgm:t>
    </dgm:pt>
    <dgm:pt modelId="{FC630002-D594-4AB3-99ED-2C9FEC7C0597}" type="sibTrans" cxnId="{4E39C86C-2BAC-4001-9AF3-A33D161A059D}">
      <dgm:prSet/>
      <dgm:spPr/>
      <dgm:t>
        <a:bodyPr/>
        <a:lstStyle/>
        <a:p>
          <a:endParaRPr lang="en-US"/>
        </a:p>
      </dgm:t>
    </dgm:pt>
    <dgm:pt modelId="{A3736D04-6C4B-4ABC-807E-146A0C976E39}">
      <dgm:prSet/>
      <dgm:spPr/>
      <dgm:t>
        <a:bodyPr/>
        <a:lstStyle/>
        <a:p>
          <a:r>
            <a:rPr lang="en-US" b="0" i="0" dirty="0" smtClean="0"/>
            <a:t>Diverse and inclusive environments are dynamic and energized.</a:t>
          </a:r>
          <a:endParaRPr lang="en-US" dirty="0"/>
        </a:p>
      </dgm:t>
    </dgm:pt>
    <dgm:pt modelId="{9880745D-0374-4316-AB71-6C8E74513B5D}" type="parTrans" cxnId="{006F2286-F82F-4707-B649-749D9448ADA0}">
      <dgm:prSet/>
      <dgm:spPr/>
      <dgm:t>
        <a:bodyPr/>
        <a:lstStyle/>
        <a:p>
          <a:endParaRPr lang="en-US"/>
        </a:p>
      </dgm:t>
    </dgm:pt>
    <dgm:pt modelId="{313EBD97-9097-4E49-9F06-B5E79B8CB0B7}" type="sibTrans" cxnId="{006F2286-F82F-4707-B649-749D9448ADA0}">
      <dgm:prSet/>
      <dgm:spPr/>
      <dgm:t>
        <a:bodyPr/>
        <a:lstStyle/>
        <a:p>
          <a:endParaRPr lang="en-US"/>
        </a:p>
      </dgm:t>
    </dgm:pt>
    <dgm:pt modelId="{6AF2C9A5-BC14-4CFF-8FAC-E0B28DC0C284}">
      <dgm:prSet/>
      <dgm:spPr/>
      <dgm:t>
        <a:bodyPr/>
        <a:lstStyle/>
        <a:p>
          <a:r>
            <a:rPr lang="en-US" dirty="0" smtClean="0"/>
            <a:t>Managers can integrate equality into corporate objectives</a:t>
          </a:r>
          <a:endParaRPr lang="en-US" dirty="0"/>
        </a:p>
      </dgm:t>
    </dgm:pt>
    <dgm:pt modelId="{6A477F24-653F-402F-AAF0-EBD0589CCB38}" type="parTrans" cxnId="{5E62A3DD-54B8-48B0-9C97-DD5419AC52FF}">
      <dgm:prSet/>
      <dgm:spPr/>
      <dgm:t>
        <a:bodyPr/>
        <a:lstStyle/>
        <a:p>
          <a:endParaRPr lang="en-US"/>
        </a:p>
      </dgm:t>
    </dgm:pt>
    <dgm:pt modelId="{2BD3AFF4-C62F-4E8F-A3D2-7A1A342C5C3F}" type="sibTrans" cxnId="{5E62A3DD-54B8-48B0-9C97-DD5419AC52FF}">
      <dgm:prSet/>
      <dgm:spPr/>
      <dgm:t>
        <a:bodyPr/>
        <a:lstStyle/>
        <a:p>
          <a:endParaRPr lang="en-US"/>
        </a:p>
      </dgm:t>
    </dgm:pt>
    <dgm:pt modelId="{D478A195-E649-4FC5-9AAF-DC759BB5B635}">
      <dgm:prSet/>
      <dgm:spPr/>
      <dgm:t>
        <a:bodyPr/>
        <a:lstStyle/>
        <a:p>
          <a:r>
            <a:rPr lang="en-US" b="0" i="0" dirty="0" smtClean="0"/>
            <a:t>A workforce that reflects your customers.</a:t>
          </a:r>
          <a:endParaRPr lang="en-US" dirty="0"/>
        </a:p>
      </dgm:t>
    </dgm:pt>
    <dgm:pt modelId="{FF64C869-21BE-4647-AB38-489633C9C3F9}" type="parTrans" cxnId="{4A0F2C0C-C3CD-4D9C-8AE9-FFD7E442C91D}">
      <dgm:prSet/>
      <dgm:spPr/>
      <dgm:t>
        <a:bodyPr/>
        <a:lstStyle/>
        <a:p>
          <a:endParaRPr lang="en-US"/>
        </a:p>
      </dgm:t>
    </dgm:pt>
    <dgm:pt modelId="{DCA98EA0-A610-42E0-A5A5-FE16A05CCA72}" type="sibTrans" cxnId="{4A0F2C0C-C3CD-4D9C-8AE9-FFD7E442C91D}">
      <dgm:prSet/>
      <dgm:spPr/>
      <dgm:t>
        <a:bodyPr/>
        <a:lstStyle/>
        <a:p>
          <a:endParaRPr lang="en-US"/>
        </a:p>
      </dgm:t>
    </dgm:pt>
    <dgm:pt modelId="{E129265E-41FD-4447-A817-E4EB20358F5A}" type="pres">
      <dgm:prSet presAssocID="{0EB33DC9-28B0-41FE-AE61-6DF5A3B29F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88A9A2-E6CB-4FAA-B042-B565FABC70B1}" type="pres">
      <dgm:prSet presAssocID="{135DE65A-C147-4269-996A-5E6CC3E4DE13}" presName="thickLine" presStyleLbl="alignNode1" presStyleIdx="0" presStyleCnt="1"/>
      <dgm:spPr/>
    </dgm:pt>
    <dgm:pt modelId="{1FC4C4C7-67F4-4A6A-8C98-BECC175CEC46}" type="pres">
      <dgm:prSet presAssocID="{135DE65A-C147-4269-996A-5E6CC3E4DE13}" presName="horz1" presStyleCnt="0"/>
      <dgm:spPr/>
    </dgm:pt>
    <dgm:pt modelId="{D125D42F-CF1D-435A-B209-F2C7488490F1}" type="pres">
      <dgm:prSet presAssocID="{135DE65A-C147-4269-996A-5E6CC3E4DE13}" presName="tx1" presStyleLbl="revTx" presStyleIdx="0" presStyleCnt="8"/>
      <dgm:spPr/>
      <dgm:t>
        <a:bodyPr/>
        <a:lstStyle/>
        <a:p>
          <a:endParaRPr lang="en-US"/>
        </a:p>
      </dgm:t>
    </dgm:pt>
    <dgm:pt modelId="{F3CBCBFE-B8DA-4FD8-9B85-7B46C4CF26D4}" type="pres">
      <dgm:prSet presAssocID="{135DE65A-C147-4269-996A-5E6CC3E4DE13}" presName="vert1" presStyleCnt="0"/>
      <dgm:spPr/>
    </dgm:pt>
    <dgm:pt modelId="{9433DD76-8F4D-460B-BD27-6BDBE3A70CDB}" type="pres">
      <dgm:prSet presAssocID="{24D349D5-E3D3-4A9D-AD84-A5B5A6CBEDEC}" presName="vertSpace2a" presStyleCnt="0"/>
      <dgm:spPr/>
    </dgm:pt>
    <dgm:pt modelId="{1551E44A-64A8-4675-A2F3-8006D2EFD543}" type="pres">
      <dgm:prSet presAssocID="{24D349D5-E3D3-4A9D-AD84-A5B5A6CBEDEC}" presName="horz2" presStyleCnt="0"/>
      <dgm:spPr/>
    </dgm:pt>
    <dgm:pt modelId="{BFC96196-B38A-4C1E-885E-7D19184C0898}" type="pres">
      <dgm:prSet presAssocID="{24D349D5-E3D3-4A9D-AD84-A5B5A6CBEDEC}" presName="horzSpace2" presStyleCnt="0"/>
      <dgm:spPr/>
    </dgm:pt>
    <dgm:pt modelId="{D3018919-B3C5-433C-ADEE-FDD0AEE98A48}" type="pres">
      <dgm:prSet presAssocID="{24D349D5-E3D3-4A9D-AD84-A5B5A6CBEDEC}" presName="tx2" presStyleLbl="revTx" presStyleIdx="1" presStyleCnt="8"/>
      <dgm:spPr/>
      <dgm:t>
        <a:bodyPr/>
        <a:lstStyle/>
        <a:p>
          <a:endParaRPr lang="en-US"/>
        </a:p>
      </dgm:t>
    </dgm:pt>
    <dgm:pt modelId="{C03EBF0C-3BC0-4056-81D7-0B6E9093708D}" type="pres">
      <dgm:prSet presAssocID="{24D349D5-E3D3-4A9D-AD84-A5B5A6CBEDEC}" presName="vert2" presStyleCnt="0"/>
      <dgm:spPr/>
    </dgm:pt>
    <dgm:pt modelId="{1E81C87C-D70D-4559-BE33-AEBE0617CA3A}" type="pres">
      <dgm:prSet presAssocID="{24D349D5-E3D3-4A9D-AD84-A5B5A6CBEDEC}" presName="thinLine2b" presStyleLbl="callout" presStyleIdx="0" presStyleCnt="7"/>
      <dgm:spPr/>
    </dgm:pt>
    <dgm:pt modelId="{08998639-3147-4780-B379-D70162DA39AA}" type="pres">
      <dgm:prSet presAssocID="{24D349D5-E3D3-4A9D-AD84-A5B5A6CBEDEC}" presName="vertSpace2b" presStyleCnt="0"/>
      <dgm:spPr/>
    </dgm:pt>
    <dgm:pt modelId="{6689C4A0-10A3-4719-AD58-26798CF44B95}" type="pres">
      <dgm:prSet presAssocID="{9E4B637D-2340-4ECB-9FAB-8B665A36FAF0}" presName="horz2" presStyleCnt="0"/>
      <dgm:spPr/>
    </dgm:pt>
    <dgm:pt modelId="{BE69E7DC-1918-4E70-A1DD-5D9979E10A4C}" type="pres">
      <dgm:prSet presAssocID="{9E4B637D-2340-4ECB-9FAB-8B665A36FAF0}" presName="horzSpace2" presStyleCnt="0"/>
      <dgm:spPr/>
    </dgm:pt>
    <dgm:pt modelId="{2F0169ED-E28A-4F48-AAA0-C57C7399CCCF}" type="pres">
      <dgm:prSet presAssocID="{9E4B637D-2340-4ECB-9FAB-8B665A36FAF0}" presName="tx2" presStyleLbl="revTx" presStyleIdx="2" presStyleCnt="8"/>
      <dgm:spPr/>
      <dgm:t>
        <a:bodyPr/>
        <a:lstStyle/>
        <a:p>
          <a:endParaRPr lang="en-US"/>
        </a:p>
      </dgm:t>
    </dgm:pt>
    <dgm:pt modelId="{41EBB51C-769A-4470-B626-1ACBEC288DB5}" type="pres">
      <dgm:prSet presAssocID="{9E4B637D-2340-4ECB-9FAB-8B665A36FAF0}" presName="vert2" presStyleCnt="0"/>
      <dgm:spPr/>
    </dgm:pt>
    <dgm:pt modelId="{38FB8A99-1100-47DB-9367-0B589EAFD94A}" type="pres">
      <dgm:prSet presAssocID="{9E4B637D-2340-4ECB-9FAB-8B665A36FAF0}" presName="thinLine2b" presStyleLbl="callout" presStyleIdx="1" presStyleCnt="7"/>
      <dgm:spPr/>
    </dgm:pt>
    <dgm:pt modelId="{7A922253-F59C-48F9-B04B-B8D43BA77F03}" type="pres">
      <dgm:prSet presAssocID="{9E4B637D-2340-4ECB-9FAB-8B665A36FAF0}" presName="vertSpace2b" presStyleCnt="0"/>
      <dgm:spPr/>
    </dgm:pt>
    <dgm:pt modelId="{BEDC38A0-1190-4D82-90CC-0A1A74BB7015}" type="pres">
      <dgm:prSet presAssocID="{EEE93961-E9BF-464B-B760-96DFD8C185A7}" presName="horz2" presStyleCnt="0"/>
      <dgm:spPr/>
    </dgm:pt>
    <dgm:pt modelId="{62B64F5E-57FB-4057-BD88-71B13AC7C9F8}" type="pres">
      <dgm:prSet presAssocID="{EEE93961-E9BF-464B-B760-96DFD8C185A7}" presName="horzSpace2" presStyleCnt="0"/>
      <dgm:spPr/>
    </dgm:pt>
    <dgm:pt modelId="{8F291A8D-F406-4F74-B97B-122348F39EBE}" type="pres">
      <dgm:prSet presAssocID="{EEE93961-E9BF-464B-B760-96DFD8C185A7}" presName="tx2" presStyleLbl="revTx" presStyleIdx="3" presStyleCnt="8"/>
      <dgm:spPr/>
      <dgm:t>
        <a:bodyPr/>
        <a:lstStyle/>
        <a:p>
          <a:endParaRPr lang="en-US"/>
        </a:p>
      </dgm:t>
    </dgm:pt>
    <dgm:pt modelId="{B77E7457-D0ED-4784-A554-A6986807D300}" type="pres">
      <dgm:prSet presAssocID="{EEE93961-E9BF-464B-B760-96DFD8C185A7}" presName="vert2" presStyleCnt="0"/>
      <dgm:spPr/>
    </dgm:pt>
    <dgm:pt modelId="{EAD20966-0BC9-44B3-8B71-1A2108FCED87}" type="pres">
      <dgm:prSet presAssocID="{EEE93961-E9BF-464B-B760-96DFD8C185A7}" presName="thinLine2b" presStyleLbl="callout" presStyleIdx="2" presStyleCnt="7"/>
      <dgm:spPr/>
    </dgm:pt>
    <dgm:pt modelId="{5FD15251-4BED-46E8-A8F9-845DC8918E2A}" type="pres">
      <dgm:prSet presAssocID="{EEE93961-E9BF-464B-B760-96DFD8C185A7}" presName="vertSpace2b" presStyleCnt="0"/>
      <dgm:spPr/>
    </dgm:pt>
    <dgm:pt modelId="{F7B6DAA4-32D3-40E0-87FF-CE9E3F62EB69}" type="pres">
      <dgm:prSet presAssocID="{A6AF659A-DBAE-465D-A51D-B3FFA81F66EC}" presName="horz2" presStyleCnt="0"/>
      <dgm:spPr/>
    </dgm:pt>
    <dgm:pt modelId="{59FDE0E3-A1C2-42E1-83E5-599E39DCD34A}" type="pres">
      <dgm:prSet presAssocID="{A6AF659A-DBAE-465D-A51D-B3FFA81F66EC}" presName="horzSpace2" presStyleCnt="0"/>
      <dgm:spPr/>
    </dgm:pt>
    <dgm:pt modelId="{1B7F80EA-72FD-4200-A5C2-721457819367}" type="pres">
      <dgm:prSet presAssocID="{A6AF659A-DBAE-465D-A51D-B3FFA81F66EC}" presName="tx2" presStyleLbl="revTx" presStyleIdx="4" presStyleCnt="8"/>
      <dgm:spPr/>
      <dgm:t>
        <a:bodyPr/>
        <a:lstStyle/>
        <a:p>
          <a:endParaRPr lang="en-US"/>
        </a:p>
      </dgm:t>
    </dgm:pt>
    <dgm:pt modelId="{D6AB7414-FE88-4137-80E9-8F9F0108B138}" type="pres">
      <dgm:prSet presAssocID="{A6AF659A-DBAE-465D-A51D-B3FFA81F66EC}" presName="vert2" presStyleCnt="0"/>
      <dgm:spPr/>
    </dgm:pt>
    <dgm:pt modelId="{353D081A-58DC-4131-82C5-527855AE314E}" type="pres">
      <dgm:prSet presAssocID="{A6AF659A-DBAE-465D-A51D-B3FFA81F66EC}" presName="thinLine2b" presStyleLbl="callout" presStyleIdx="3" presStyleCnt="7"/>
      <dgm:spPr/>
    </dgm:pt>
    <dgm:pt modelId="{C4763D5D-511C-4AE2-A28B-37456E68DFE1}" type="pres">
      <dgm:prSet presAssocID="{A6AF659A-DBAE-465D-A51D-B3FFA81F66EC}" presName="vertSpace2b" presStyleCnt="0"/>
      <dgm:spPr/>
    </dgm:pt>
    <dgm:pt modelId="{BDB6ECE2-3AD0-47E1-84ED-35B8FC828E9B}" type="pres">
      <dgm:prSet presAssocID="{A3736D04-6C4B-4ABC-807E-146A0C976E39}" presName="horz2" presStyleCnt="0"/>
      <dgm:spPr/>
    </dgm:pt>
    <dgm:pt modelId="{BD932846-446D-4A5F-9F78-E09711B0B09E}" type="pres">
      <dgm:prSet presAssocID="{A3736D04-6C4B-4ABC-807E-146A0C976E39}" presName="horzSpace2" presStyleCnt="0"/>
      <dgm:spPr/>
    </dgm:pt>
    <dgm:pt modelId="{2967FC56-289C-4D76-9532-46E8F3869E03}" type="pres">
      <dgm:prSet presAssocID="{A3736D04-6C4B-4ABC-807E-146A0C976E39}" presName="tx2" presStyleLbl="revTx" presStyleIdx="5" presStyleCnt="8"/>
      <dgm:spPr/>
      <dgm:t>
        <a:bodyPr/>
        <a:lstStyle/>
        <a:p>
          <a:endParaRPr lang="en-US"/>
        </a:p>
      </dgm:t>
    </dgm:pt>
    <dgm:pt modelId="{C33F4CA0-BCA0-4DD1-BA39-1B449AFACC41}" type="pres">
      <dgm:prSet presAssocID="{A3736D04-6C4B-4ABC-807E-146A0C976E39}" presName="vert2" presStyleCnt="0"/>
      <dgm:spPr/>
    </dgm:pt>
    <dgm:pt modelId="{533B329B-E840-4EB2-A40A-D2C086E77FA6}" type="pres">
      <dgm:prSet presAssocID="{A3736D04-6C4B-4ABC-807E-146A0C976E39}" presName="thinLine2b" presStyleLbl="callout" presStyleIdx="4" presStyleCnt="7"/>
      <dgm:spPr/>
    </dgm:pt>
    <dgm:pt modelId="{52A0E9AB-D5D7-47F8-A52B-7E637B4F6092}" type="pres">
      <dgm:prSet presAssocID="{A3736D04-6C4B-4ABC-807E-146A0C976E39}" presName="vertSpace2b" presStyleCnt="0"/>
      <dgm:spPr/>
    </dgm:pt>
    <dgm:pt modelId="{354C9E88-6F07-45FB-89FF-6328A6F5DF00}" type="pres">
      <dgm:prSet presAssocID="{D478A195-E649-4FC5-9AAF-DC759BB5B635}" presName="horz2" presStyleCnt="0"/>
      <dgm:spPr/>
    </dgm:pt>
    <dgm:pt modelId="{86DBDB48-F33C-46AD-9FB8-C1959C8AA39A}" type="pres">
      <dgm:prSet presAssocID="{D478A195-E649-4FC5-9AAF-DC759BB5B635}" presName="horzSpace2" presStyleCnt="0"/>
      <dgm:spPr/>
    </dgm:pt>
    <dgm:pt modelId="{B2B59CC2-1A09-4089-90FE-F139AC905715}" type="pres">
      <dgm:prSet presAssocID="{D478A195-E649-4FC5-9AAF-DC759BB5B635}" presName="tx2" presStyleLbl="revTx" presStyleIdx="6" presStyleCnt="8"/>
      <dgm:spPr/>
      <dgm:t>
        <a:bodyPr/>
        <a:lstStyle/>
        <a:p>
          <a:endParaRPr lang="en-US"/>
        </a:p>
      </dgm:t>
    </dgm:pt>
    <dgm:pt modelId="{E1203810-C220-4578-860C-BF853E3BF03F}" type="pres">
      <dgm:prSet presAssocID="{D478A195-E649-4FC5-9AAF-DC759BB5B635}" presName="vert2" presStyleCnt="0"/>
      <dgm:spPr/>
    </dgm:pt>
    <dgm:pt modelId="{278AAEAA-C70A-4A89-92ED-9EB6A258876F}" type="pres">
      <dgm:prSet presAssocID="{D478A195-E649-4FC5-9AAF-DC759BB5B635}" presName="thinLine2b" presStyleLbl="callout" presStyleIdx="5" presStyleCnt="7"/>
      <dgm:spPr/>
    </dgm:pt>
    <dgm:pt modelId="{CEED2F7F-5D19-4EF0-90DB-8B693C7E367B}" type="pres">
      <dgm:prSet presAssocID="{D478A195-E649-4FC5-9AAF-DC759BB5B635}" presName="vertSpace2b" presStyleCnt="0"/>
      <dgm:spPr/>
    </dgm:pt>
    <dgm:pt modelId="{1D639FA7-F35E-48BC-92DF-B0900BC42C5E}" type="pres">
      <dgm:prSet presAssocID="{6AF2C9A5-BC14-4CFF-8FAC-E0B28DC0C284}" presName="horz2" presStyleCnt="0"/>
      <dgm:spPr/>
    </dgm:pt>
    <dgm:pt modelId="{CBE6CDA3-26B3-43EE-A39C-D5899C32B896}" type="pres">
      <dgm:prSet presAssocID="{6AF2C9A5-BC14-4CFF-8FAC-E0B28DC0C284}" presName="horzSpace2" presStyleCnt="0"/>
      <dgm:spPr/>
    </dgm:pt>
    <dgm:pt modelId="{F2E698C9-5985-48CB-A770-59AF70D9D331}" type="pres">
      <dgm:prSet presAssocID="{6AF2C9A5-BC14-4CFF-8FAC-E0B28DC0C284}" presName="tx2" presStyleLbl="revTx" presStyleIdx="7" presStyleCnt="8"/>
      <dgm:spPr/>
      <dgm:t>
        <a:bodyPr/>
        <a:lstStyle/>
        <a:p>
          <a:endParaRPr lang="en-US"/>
        </a:p>
      </dgm:t>
    </dgm:pt>
    <dgm:pt modelId="{CBA4EC0D-9ED4-47EE-86A8-55B98BC7F8BD}" type="pres">
      <dgm:prSet presAssocID="{6AF2C9A5-BC14-4CFF-8FAC-E0B28DC0C284}" presName="vert2" presStyleCnt="0"/>
      <dgm:spPr/>
    </dgm:pt>
    <dgm:pt modelId="{E27954D9-5D89-4B23-8974-692B42D82A75}" type="pres">
      <dgm:prSet presAssocID="{6AF2C9A5-BC14-4CFF-8FAC-E0B28DC0C284}" presName="thinLine2b" presStyleLbl="callout" presStyleIdx="6" presStyleCnt="7"/>
      <dgm:spPr/>
    </dgm:pt>
    <dgm:pt modelId="{4051C3AA-E084-47ED-8582-BF64195758DD}" type="pres">
      <dgm:prSet presAssocID="{6AF2C9A5-BC14-4CFF-8FAC-E0B28DC0C284}" presName="vertSpace2b" presStyleCnt="0"/>
      <dgm:spPr/>
    </dgm:pt>
  </dgm:ptLst>
  <dgm:cxnLst>
    <dgm:cxn modelId="{274DAAC2-AC51-4923-82D3-A035DE901BD2}" type="presOf" srcId="{6AF2C9A5-BC14-4CFF-8FAC-E0B28DC0C284}" destId="{F2E698C9-5985-48CB-A770-59AF70D9D331}" srcOrd="0" destOrd="0" presId="urn:microsoft.com/office/officeart/2008/layout/LinedList"/>
    <dgm:cxn modelId="{DDEE6B38-F329-4A84-BE79-AC4E0064F742}" type="presOf" srcId="{A3736D04-6C4B-4ABC-807E-146A0C976E39}" destId="{2967FC56-289C-4D76-9532-46E8F3869E03}" srcOrd="0" destOrd="0" presId="urn:microsoft.com/office/officeart/2008/layout/LinedList"/>
    <dgm:cxn modelId="{7E8ECFD5-504F-430F-B335-1D80388FC879}" srcId="{0EB33DC9-28B0-41FE-AE61-6DF5A3B29F1E}" destId="{135DE65A-C147-4269-996A-5E6CC3E4DE13}" srcOrd="0" destOrd="0" parTransId="{0D486CFD-E247-441C-889D-E6FC60C3014C}" sibTransId="{DB82240B-CA45-4A77-AD4F-74E98B812877}"/>
    <dgm:cxn modelId="{4A0F2C0C-C3CD-4D9C-8AE9-FFD7E442C91D}" srcId="{135DE65A-C147-4269-996A-5E6CC3E4DE13}" destId="{D478A195-E649-4FC5-9AAF-DC759BB5B635}" srcOrd="5" destOrd="0" parTransId="{FF64C869-21BE-4647-AB38-489633C9C3F9}" sibTransId="{DCA98EA0-A610-42E0-A5A5-FE16A05CCA72}"/>
    <dgm:cxn modelId="{AEF643B8-B7B9-4008-9D44-E2656D43298C}" srcId="{135DE65A-C147-4269-996A-5E6CC3E4DE13}" destId="{EEE93961-E9BF-464B-B760-96DFD8C185A7}" srcOrd="2" destOrd="0" parTransId="{52D9BA02-0D02-4B27-AC74-36276F854BBF}" sibTransId="{94C9E919-661E-4B8F-AA3E-EE3EEF39751C}"/>
    <dgm:cxn modelId="{8FBA3728-934B-45B7-8986-E4B6D78935EE}" srcId="{135DE65A-C147-4269-996A-5E6CC3E4DE13}" destId="{24D349D5-E3D3-4A9D-AD84-A5B5A6CBEDEC}" srcOrd="0" destOrd="0" parTransId="{69781292-CC4A-4873-A5F0-A4ACD991E6D2}" sibTransId="{A2BE5339-1A07-48EC-A98F-047F7AABDE38}"/>
    <dgm:cxn modelId="{5E0E38BB-D5E4-4135-BAF1-C99588A5F3FF}" type="presOf" srcId="{135DE65A-C147-4269-996A-5E6CC3E4DE13}" destId="{D125D42F-CF1D-435A-B209-F2C7488490F1}" srcOrd="0" destOrd="0" presId="urn:microsoft.com/office/officeart/2008/layout/LinedList"/>
    <dgm:cxn modelId="{BF26A671-F96F-479F-A399-F5EEF2D55EAA}" type="presOf" srcId="{D478A195-E649-4FC5-9AAF-DC759BB5B635}" destId="{B2B59CC2-1A09-4089-90FE-F139AC905715}" srcOrd="0" destOrd="0" presId="urn:microsoft.com/office/officeart/2008/layout/LinedList"/>
    <dgm:cxn modelId="{4E39C86C-2BAC-4001-9AF3-A33D161A059D}" srcId="{135DE65A-C147-4269-996A-5E6CC3E4DE13}" destId="{A6AF659A-DBAE-465D-A51D-B3FFA81F66EC}" srcOrd="3" destOrd="0" parTransId="{EFA8B3D8-65A6-4D76-98DE-AA10B5B23B4C}" sibTransId="{FC630002-D594-4AB3-99ED-2C9FEC7C0597}"/>
    <dgm:cxn modelId="{78890A32-8854-4630-BD11-0C85D6C93F97}" type="presOf" srcId="{0EB33DC9-28B0-41FE-AE61-6DF5A3B29F1E}" destId="{E129265E-41FD-4447-A817-E4EB20358F5A}" srcOrd="0" destOrd="0" presId="urn:microsoft.com/office/officeart/2008/layout/LinedList"/>
    <dgm:cxn modelId="{5E62A3DD-54B8-48B0-9C97-DD5419AC52FF}" srcId="{135DE65A-C147-4269-996A-5E6CC3E4DE13}" destId="{6AF2C9A5-BC14-4CFF-8FAC-E0B28DC0C284}" srcOrd="6" destOrd="0" parTransId="{6A477F24-653F-402F-AAF0-EBD0589CCB38}" sibTransId="{2BD3AFF4-C62F-4E8F-A3D2-7A1A342C5C3F}"/>
    <dgm:cxn modelId="{006F2286-F82F-4707-B649-749D9448ADA0}" srcId="{135DE65A-C147-4269-996A-5E6CC3E4DE13}" destId="{A3736D04-6C4B-4ABC-807E-146A0C976E39}" srcOrd="4" destOrd="0" parTransId="{9880745D-0374-4316-AB71-6C8E74513B5D}" sibTransId="{313EBD97-9097-4E49-9F06-B5E79B8CB0B7}"/>
    <dgm:cxn modelId="{921E14DF-136E-40C1-833D-6781152AB73D}" type="presOf" srcId="{EEE93961-E9BF-464B-B760-96DFD8C185A7}" destId="{8F291A8D-F406-4F74-B97B-122348F39EBE}" srcOrd="0" destOrd="0" presId="urn:microsoft.com/office/officeart/2008/layout/LinedList"/>
    <dgm:cxn modelId="{0D13B713-0A4C-4596-8753-763CACC549CF}" srcId="{135DE65A-C147-4269-996A-5E6CC3E4DE13}" destId="{9E4B637D-2340-4ECB-9FAB-8B665A36FAF0}" srcOrd="1" destOrd="0" parTransId="{5918B6BB-D848-4B03-AEA3-38A4D421C107}" sibTransId="{3336EC9E-362A-488A-A4DC-E6E5D8E2DA3D}"/>
    <dgm:cxn modelId="{C6F3AF2F-064A-42F8-9947-975977638B25}" type="presOf" srcId="{24D349D5-E3D3-4A9D-AD84-A5B5A6CBEDEC}" destId="{D3018919-B3C5-433C-ADEE-FDD0AEE98A48}" srcOrd="0" destOrd="0" presId="urn:microsoft.com/office/officeart/2008/layout/LinedList"/>
    <dgm:cxn modelId="{60663AE0-308E-4338-9D79-427C963AF023}" type="presOf" srcId="{A6AF659A-DBAE-465D-A51D-B3FFA81F66EC}" destId="{1B7F80EA-72FD-4200-A5C2-721457819367}" srcOrd="0" destOrd="0" presId="urn:microsoft.com/office/officeart/2008/layout/LinedList"/>
    <dgm:cxn modelId="{BE6188F7-43CF-460F-A3FF-C1CACFB6DA90}" type="presOf" srcId="{9E4B637D-2340-4ECB-9FAB-8B665A36FAF0}" destId="{2F0169ED-E28A-4F48-AAA0-C57C7399CCCF}" srcOrd="0" destOrd="0" presId="urn:microsoft.com/office/officeart/2008/layout/LinedList"/>
    <dgm:cxn modelId="{90ADEF75-C711-43E9-9879-E091B22BA68A}" type="presParOf" srcId="{E129265E-41FD-4447-A817-E4EB20358F5A}" destId="{3888A9A2-E6CB-4FAA-B042-B565FABC70B1}" srcOrd="0" destOrd="0" presId="urn:microsoft.com/office/officeart/2008/layout/LinedList"/>
    <dgm:cxn modelId="{6CE75632-8540-40C3-A070-7F13D20A0911}" type="presParOf" srcId="{E129265E-41FD-4447-A817-E4EB20358F5A}" destId="{1FC4C4C7-67F4-4A6A-8C98-BECC175CEC46}" srcOrd="1" destOrd="0" presId="urn:microsoft.com/office/officeart/2008/layout/LinedList"/>
    <dgm:cxn modelId="{82ABD603-1593-493C-A16C-3FD7D26AC696}" type="presParOf" srcId="{1FC4C4C7-67F4-4A6A-8C98-BECC175CEC46}" destId="{D125D42F-CF1D-435A-B209-F2C7488490F1}" srcOrd="0" destOrd="0" presId="urn:microsoft.com/office/officeart/2008/layout/LinedList"/>
    <dgm:cxn modelId="{BC33B778-C137-47DE-ABAC-2857DE4E1BA5}" type="presParOf" srcId="{1FC4C4C7-67F4-4A6A-8C98-BECC175CEC46}" destId="{F3CBCBFE-B8DA-4FD8-9B85-7B46C4CF26D4}" srcOrd="1" destOrd="0" presId="urn:microsoft.com/office/officeart/2008/layout/LinedList"/>
    <dgm:cxn modelId="{3B6F8089-0567-4E5D-A659-35C846637EE4}" type="presParOf" srcId="{F3CBCBFE-B8DA-4FD8-9B85-7B46C4CF26D4}" destId="{9433DD76-8F4D-460B-BD27-6BDBE3A70CDB}" srcOrd="0" destOrd="0" presId="urn:microsoft.com/office/officeart/2008/layout/LinedList"/>
    <dgm:cxn modelId="{CF0BA5AA-E818-41B2-9BE0-F4D1F5F0F0AF}" type="presParOf" srcId="{F3CBCBFE-B8DA-4FD8-9B85-7B46C4CF26D4}" destId="{1551E44A-64A8-4675-A2F3-8006D2EFD543}" srcOrd="1" destOrd="0" presId="urn:microsoft.com/office/officeart/2008/layout/LinedList"/>
    <dgm:cxn modelId="{ABEB5789-3E09-438E-866D-57E498CEEB84}" type="presParOf" srcId="{1551E44A-64A8-4675-A2F3-8006D2EFD543}" destId="{BFC96196-B38A-4C1E-885E-7D19184C0898}" srcOrd="0" destOrd="0" presId="urn:microsoft.com/office/officeart/2008/layout/LinedList"/>
    <dgm:cxn modelId="{4151A46E-52D7-4DCB-A8DC-C21EB9321CB6}" type="presParOf" srcId="{1551E44A-64A8-4675-A2F3-8006D2EFD543}" destId="{D3018919-B3C5-433C-ADEE-FDD0AEE98A48}" srcOrd="1" destOrd="0" presId="urn:microsoft.com/office/officeart/2008/layout/LinedList"/>
    <dgm:cxn modelId="{DB314867-7B2E-4B2B-BA4B-44297A90AC65}" type="presParOf" srcId="{1551E44A-64A8-4675-A2F3-8006D2EFD543}" destId="{C03EBF0C-3BC0-4056-81D7-0B6E9093708D}" srcOrd="2" destOrd="0" presId="urn:microsoft.com/office/officeart/2008/layout/LinedList"/>
    <dgm:cxn modelId="{FA8748C9-327D-47A2-8F12-420236B4C62A}" type="presParOf" srcId="{F3CBCBFE-B8DA-4FD8-9B85-7B46C4CF26D4}" destId="{1E81C87C-D70D-4559-BE33-AEBE0617CA3A}" srcOrd="2" destOrd="0" presId="urn:microsoft.com/office/officeart/2008/layout/LinedList"/>
    <dgm:cxn modelId="{296DBF1B-A589-4006-8B87-5C635DD8A146}" type="presParOf" srcId="{F3CBCBFE-B8DA-4FD8-9B85-7B46C4CF26D4}" destId="{08998639-3147-4780-B379-D70162DA39AA}" srcOrd="3" destOrd="0" presId="urn:microsoft.com/office/officeart/2008/layout/LinedList"/>
    <dgm:cxn modelId="{BB97ABE7-9CD8-4814-BCA9-394EFF7871A1}" type="presParOf" srcId="{F3CBCBFE-B8DA-4FD8-9B85-7B46C4CF26D4}" destId="{6689C4A0-10A3-4719-AD58-26798CF44B95}" srcOrd="4" destOrd="0" presId="urn:microsoft.com/office/officeart/2008/layout/LinedList"/>
    <dgm:cxn modelId="{D3A227C8-7CA9-4EC1-BF9D-680F439B11C4}" type="presParOf" srcId="{6689C4A0-10A3-4719-AD58-26798CF44B95}" destId="{BE69E7DC-1918-4E70-A1DD-5D9979E10A4C}" srcOrd="0" destOrd="0" presId="urn:microsoft.com/office/officeart/2008/layout/LinedList"/>
    <dgm:cxn modelId="{5D96D902-6E1F-4393-A061-817376DF8620}" type="presParOf" srcId="{6689C4A0-10A3-4719-AD58-26798CF44B95}" destId="{2F0169ED-E28A-4F48-AAA0-C57C7399CCCF}" srcOrd="1" destOrd="0" presId="urn:microsoft.com/office/officeart/2008/layout/LinedList"/>
    <dgm:cxn modelId="{FECCBC77-C124-4DC8-B3EF-47E213506CFD}" type="presParOf" srcId="{6689C4A0-10A3-4719-AD58-26798CF44B95}" destId="{41EBB51C-769A-4470-B626-1ACBEC288DB5}" srcOrd="2" destOrd="0" presId="urn:microsoft.com/office/officeart/2008/layout/LinedList"/>
    <dgm:cxn modelId="{5C99DE0F-1E33-4428-A184-6BE5ABCD9E1E}" type="presParOf" srcId="{F3CBCBFE-B8DA-4FD8-9B85-7B46C4CF26D4}" destId="{38FB8A99-1100-47DB-9367-0B589EAFD94A}" srcOrd="5" destOrd="0" presId="urn:microsoft.com/office/officeart/2008/layout/LinedList"/>
    <dgm:cxn modelId="{9676E84B-18E8-48C2-B756-63A3B549B2CD}" type="presParOf" srcId="{F3CBCBFE-B8DA-4FD8-9B85-7B46C4CF26D4}" destId="{7A922253-F59C-48F9-B04B-B8D43BA77F03}" srcOrd="6" destOrd="0" presId="urn:microsoft.com/office/officeart/2008/layout/LinedList"/>
    <dgm:cxn modelId="{54214A2D-EDCF-4FCA-BB50-9E44CB41922B}" type="presParOf" srcId="{F3CBCBFE-B8DA-4FD8-9B85-7B46C4CF26D4}" destId="{BEDC38A0-1190-4D82-90CC-0A1A74BB7015}" srcOrd="7" destOrd="0" presId="urn:microsoft.com/office/officeart/2008/layout/LinedList"/>
    <dgm:cxn modelId="{972B3605-E155-4670-A064-2D6FFD86C1ED}" type="presParOf" srcId="{BEDC38A0-1190-4D82-90CC-0A1A74BB7015}" destId="{62B64F5E-57FB-4057-BD88-71B13AC7C9F8}" srcOrd="0" destOrd="0" presId="urn:microsoft.com/office/officeart/2008/layout/LinedList"/>
    <dgm:cxn modelId="{D8CDC8E4-510E-442E-9D71-544127F376E7}" type="presParOf" srcId="{BEDC38A0-1190-4D82-90CC-0A1A74BB7015}" destId="{8F291A8D-F406-4F74-B97B-122348F39EBE}" srcOrd="1" destOrd="0" presId="urn:microsoft.com/office/officeart/2008/layout/LinedList"/>
    <dgm:cxn modelId="{A47A3F91-FEAF-42B4-A48A-9C9DCD5C3F5C}" type="presParOf" srcId="{BEDC38A0-1190-4D82-90CC-0A1A74BB7015}" destId="{B77E7457-D0ED-4784-A554-A6986807D300}" srcOrd="2" destOrd="0" presId="urn:microsoft.com/office/officeart/2008/layout/LinedList"/>
    <dgm:cxn modelId="{E07128D6-655C-41B4-BD66-78ED22F72923}" type="presParOf" srcId="{F3CBCBFE-B8DA-4FD8-9B85-7B46C4CF26D4}" destId="{EAD20966-0BC9-44B3-8B71-1A2108FCED87}" srcOrd="8" destOrd="0" presId="urn:microsoft.com/office/officeart/2008/layout/LinedList"/>
    <dgm:cxn modelId="{94B3BEEE-1CFB-4122-BC31-0A6188F44ED4}" type="presParOf" srcId="{F3CBCBFE-B8DA-4FD8-9B85-7B46C4CF26D4}" destId="{5FD15251-4BED-46E8-A8F9-845DC8918E2A}" srcOrd="9" destOrd="0" presId="urn:microsoft.com/office/officeart/2008/layout/LinedList"/>
    <dgm:cxn modelId="{125EA8B0-C614-4724-966E-08803D7C5B52}" type="presParOf" srcId="{F3CBCBFE-B8DA-4FD8-9B85-7B46C4CF26D4}" destId="{F7B6DAA4-32D3-40E0-87FF-CE9E3F62EB69}" srcOrd="10" destOrd="0" presId="urn:microsoft.com/office/officeart/2008/layout/LinedList"/>
    <dgm:cxn modelId="{17A47D09-65AF-4915-8EEE-3509B50D14FA}" type="presParOf" srcId="{F7B6DAA4-32D3-40E0-87FF-CE9E3F62EB69}" destId="{59FDE0E3-A1C2-42E1-83E5-599E39DCD34A}" srcOrd="0" destOrd="0" presId="urn:microsoft.com/office/officeart/2008/layout/LinedList"/>
    <dgm:cxn modelId="{43BB2675-4C01-4FE3-A2C4-8DA9CE18F1F7}" type="presParOf" srcId="{F7B6DAA4-32D3-40E0-87FF-CE9E3F62EB69}" destId="{1B7F80EA-72FD-4200-A5C2-721457819367}" srcOrd="1" destOrd="0" presId="urn:microsoft.com/office/officeart/2008/layout/LinedList"/>
    <dgm:cxn modelId="{61DA2E17-80EC-4E7F-9C9F-84A80746CD07}" type="presParOf" srcId="{F7B6DAA4-32D3-40E0-87FF-CE9E3F62EB69}" destId="{D6AB7414-FE88-4137-80E9-8F9F0108B138}" srcOrd="2" destOrd="0" presId="urn:microsoft.com/office/officeart/2008/layout/LinedList"/>
    <dgm:cxn modelId="{3F61B552-4377-48E1-B2D4-860F2F917539}" type="presParOf" srcId="{F3CBCBFE-B8DA-4FD8-9B85-7B46C4CF26D4}" destId="{353D081A-58DC-4131-82C5-527855AE314E}" srcOrd="11" destOrd="0" presId="urn:microsoft.com/office/officeart/2008/layout/LinedList"/>
    <dgm:cxn modelId="{EC2E13C3-473D-4460-9C2C-985DDDF8F64F}" type="presParOf" srcId="{F3CBCBFE-B8DA-4FD8-9B85-7B46C4CF26D4}" destId="{C4763D5D-511C-4AE2-A28B-37456E68DFE1}" srcOrd="12" destOrd="0" presId="urn:microsoft.com/office/officeart/2008/layout/LinedList"/>
    <dgm:cxn modelId="{027D0729-36E6-4B46-A94F-05A1A8555390}" type="presParOf" srcId="{F3CBCBFE-B8DA-4FD8-9B85-7B46C4CF26D4}" destId="{BDB6ECE2-3AD0-47E1-84ED-35B8FC828E9B}" srcOrd="13" destOrd="0" presId="urn:microsoft.com/office/officeart/2008/layout/LinedList"/>
    <dgm:cxn modelId="{2DCBF874-444B-412F-9CA0-B43C7B2B60FA}" type="presParOf" srcId="{BDB6ECE2-3AD0-47E1-84ED-35B8FC828E9B}" destId="{BD932846-446D-4A5F-9F78-E09711B0B09E}" srcOrd="0" destOrd="0" presId="urn:microsoft.com/office/officeart/2008/layout/LinedList"/>
    <dgm:cxn modelId="{B2423E0B-D001-4119-A0FB-29859A982125}" type="presParOf" srcId="{BDB6ECE2-3AD0-47E1-84ED-35B8FC828E9B}" destId="{2967FC56-289C-4D76-9532-46E8F3869E03}" srcOrd="1" destOrd="0" presId="urn:microsoft.com/office/officeart/2008/layout/LinedList"/>
    <dgm:cxn modelId="{78EC44C4-E0E7-4F68-B134-EF48B6449AFC}" type="presParOf" srcId="{BDB6ECE2-3AD0-47E1-84ED-35B8FC828E9B}" destId="{C33F4CA0-BCA0-4DD1-BA39-1B449AFACC41}" srcOrd="2" destOrd="0" presId="urn:microsoft.com/office/officeart/2008/layout/LinedList"/>
    <dgm:cxn modelId="{37044F96-86E6-4EA5-8EFE-064B4AC1B890}" type="presParOf" srcId="{F3CBCBFE-B8DA-4FD8-9B85-7B46C4CF26D4}" destId="{533B329B-E840-4EB2-A40A-D2C086E77FA6}" srcOrd="14" destOrd="0" presId="urn:microsoft.com/office/officeart/2008/layout/LinedList"/>
    <dgm:cxn modelId="{C062E381-FF93-4F41-85EB-A75CC6CE12F4}" type="presParOf" srcId="{F3CBCBFE-B8DA-4FD8-9B85-7B46C4CF26D4}" destId="{52A0E9AB-D5D7-47F8-A52B-7E637B4F6092}" srcOrd="15" destOrd="0" presId="urn:microsoft.com/office/officeart/2008/layout/LinedList"/>
    <dgm:cxn modelId="{4154674A-F85D-4A60-9250-9D50B0F2B3E8}" type="presParOf" srcId="{F3CBCBFE-B8DA-4FD8-9B85-7B46C4CF26D4}" destId="{354C9E88-6F07-45FB-89FF-6328A6F5DF00}" srcOrd="16" destOrd="0" presId="urn:microsoft.com/office/officeart/2008/layout/LinedList"/>
    <dgm:cxn modelId="{D8E2E02A-E054-4BF9-82D9-6A47659E1E3E}" type="presParOf" srcId="{354C9E88-6F07-45FB-89FF-6328A6F5DF00}" destId="{86DBDB48-F33C-46AD-9FB8-C1959C8AA39A}" srcOrd="0" destOrd="0" presId="urn:microsoft.com/office/officeart/2008/layout/LinedList"/>
    <dgm:cxn modelId="{16677244-614C-41E0-8D3A-0156C94E8299}" type="presParOf" srcId="{354C9E88-6F07-45FB-89FF-6328A6F5DF00}" destId="{B2B59CC2-1A09-4089-90FE-F139AC905715}" srcOrd="1" destOrd="0" presId="urn:microsoft.com/office/officeart/2008/layout/LinedList"/>
    <dgm:cxn modelId="{5CB82FA0-21E3-4113-A862-3B7FB3EE1823}" type="presParOf" srcId="{354C9E88-6F07-45FB-89FF-6328A6F5DF00}" destId="{E1203810-C220-4578-860C-BF853E3BF03F}" srcOrd="2" destOrd="0" presId="urn:microsoft.com/office/officeart/2008/layout/LinedList"/>
    <dgm:cxn modelId="{346433E4-CEB5-4830-A623-EC16344596AD}" type="presParOf" srcId="{F3CBCBFE-B8DA-4FD8-9B85-7B46C4CF26D4}" destId="{278AAEAA-C70A-4A89-92ED-9EB6A258876F}" srcOrd="17" destOrd="0" presId="urn:microsoft.com/office/officeart/2008/layout/LinedList"/>
    <dgm:cxn modelId="{58CD3824-A0A1-4255-B913-837C3AC32394}" type="presParOf" srcId="{F3CBCBFE-B8DA-4FD8-9B85-7B46C4CF26D4}" destId="{CEED2F7F-5D19-4EF0-90DB-8B693C7E367B}" srcOrd="18" destOrd="0" presId="urn:microsoft.com/office/officeart/2008/layout/LinedList"/>
    <dgm:cxn modelId="{1C1AE706-4ABC-43B1-A95A-9AE7062BF80F}" type="presParOf" srcId="{F3CBCBFE-B8DA-4FD8-9B85-7B46C4CF26D4}" destId="{1D639FA7-F35E-48BC-92DF-B0900BC42C5E}" srcOrd="19" destOrd="0" presId="urn:microsoft.com/office/officeart/2008/layout/LinedList"/>
    <dgm:cxn modelId="{1C1337EC-B5CA-446A-8275-233C3A3CE9AB}" type="presParOf" srcId="{1D639FA7-F35E-48BC-92DF-B0900BC42C5E}" destId="{CBE6CDA3-26B3-43EE-A39C-D5899C32B896}" srcOrd="0" destOrd="0" presId="urn:microsoft.com/office/officeart/2008/layout/LinedList"/>
    <dgm:cxn modelId="{46BEAF37-A635-403B-A3EC-C97FCDBC63B8}" type="presParOf" srcId="{1D639FA7-F35E-48BC-92DF-B0900BC42C5E}" destId="{F2E698C9-5985-48CB-A770-59AF70D9D331}" srcOrd="1" destOrd="0" presId="urn:microsoft.com/office/officeart/2008/layout/LinedList"/>
    <dgm:cxn modelId="{FDEA8460-8AF3-49E7-9ADD-38AD07B9A0EF}" type="presParOf" srcId="{1D639FA7-F35E-48BC-92DF-B0900BC42C5E}" destId="{CBA4EC0D-9ED4-47EE-86A8-55B98BC7F8BD}" srcOrd="2" destOrd="0" presId="urn:microsoft.com/office/officeart/2008/layout/LinedList"/>
    <dgm:cxn modelId="{B700B260-ECD1-47E2-A29E-0B145B2509E6}" type="presParOf" srcId="{F3CBCBFE-B8DA-4FD8-9B85-7B46C4CF26D4}" destId="{E27954D9-5D89-4B23-8974-692B42D82A75}" srcOrd="20" destOrd="0" presId="urn:microsoft.com/office/officeart/2008/layout/LinedList"/>
    <dgm:cxn modelId="{0D5C49BA-6272-490B-90C6-8D8AC46E581B}" type="presParOf" srcId="{F3CBCBFE-B8DA-4FD8-9B85-7B46C4CF26D4}" destId="{4051C3AA-E084-47ED-8582-BF64195758D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B33DC9-28B0-41FE-AE61-6DF5A3B29F1E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DE65A-C147-4269-996A-5E6CC3E4DE13}">
      <dgm:prSet phldrT="[Text]"/>
      <dgm:spPr/>
      <dgm:t>
        <a:bodyPr/>
        <a:lstStyle/>
        <a:p>
          <a:r>
            <a:rPr lang="en-US" dirty="0" smtClean="0"/>
            <a:t>Challenge</a:t>
          </a:r>
          <a:endParaRPr lang="en-US" dirty="0"/>
        </a:p>
      </dgm:t>
    </dgm:pt>
    <dgm:pt modelId="{0D486CFD-E247-441C-889D-E6FC60C3014C}" type="parTrans" cxnId="{7E8ECFD5-504F-430F-B335-1D80388FC879}">
      <dgm:prSet/>
      <dgm:spPr/>
      <dgm:t>
        <a:bodyPr/>
        <a:lstStyle/>
        <a:p>
          <a:endParaRPr lang="en-US"/>
        </a:p>
      </dgm:t>
    </dgm:pt>
    <dgm:pt modelId="{DB82240B-CA45-4A77-AD4F-74E98B812877}" type="sibTrans" cxnId="{7E8ECFD5-504F-430F-B335-1D80388FC879}">
      <dgm:prSet/>
      <dgm:spPr/>
      <dgm:t>
        <a:bodyPr/>
        <a:lstStyle/>
        <a:p>
          <a:endParaRPr lang="en-US"/>
        </a:p>
      </dgm:t>
    </dgm:pt>
    <dgm:pt modelId="{24D349D5-E3D3-4A9D-AD84-A5B5A6CBEDEC}">
      <dgm:prSet phldrT="[Text]"/>
      <dgm:spPr/>
      <dgm:t>
        <a:bodyPr/>
        <a:lstStyle/>
        <a:p>
          <a:r>
            <a:rPr lang="en-US" dirty="0" smtClean="0"/>
            <a:t>How can we invert the 2</a:t>
          </a:r>
          <a:r>
            <a:rPr lang="en-US" baseline="30000" dirty="0" smtClean="0"/>
            <a:t>nd</a:t>
          </a:r>
          <a:r>
            <a:rPr lang="en-US" dirty="0" smtClean="0"/>
            <a:t> chart to reflect the 1</a:t>
          </a:r>
          <a:r>
            <a:rPr lang="en-US" baseline="30000" dirty="0" smtClean="0"/>
            <a:t>st</a:t>
          </a:r>
          <a:r>
            <a:rPr lang="en-US" dirty="0" smtClean="0"/>
            <a:t> chart (the pyramid)?</a:t>
          </a:r>
          <a:endParaRPr lang="en-US" dirty="0"/>
        </a:p>
      </dgm:t>
    </dgm:pt>
    <dgm:pt modelId="{69781292-CC4A-4873-A5F0-A4ACD991E6D2}" type="parTrans" cxnId="{8FBA3728-934B-45B7-8986-E4B6D78935EE}">
      <dgm:prSet/>
      <dgm:spPr/>
      <dgm:t>
        <a:bodyPr/>
        <a:lstStyle/>
        <a:p>
          <a:endParaRPr lang="en-US"/>
        </a:p>
      </dgm:t>
    </dgm:pt>
    <dgm:pt modelId="{A2BE5339-1A07-48EC-A98F-047F7AABDE38}" type="sibTrans" cxnId="{8FBA3728-934B-45B7-8986-E4B6D78935EE}">
      <dgm:prSet/>
      <dgm:spPr/>
      <dgm:t>
        <a:bodyPr/>
        <a:lstStyle/>
        <a:p>
          <a:endParaRPr lang="en-US"/>
        </a:p>
      </dgm:t>
    </dgm:pt>
    <dgm:pt modelId="{9E4B637D-2340-4ECB-9FAB-8B665A36FAF0}">
      <dgm:prSet/>
      <dgm:spPr/>
      <dgm:t>
        <a:bodyPr/>
        <a:lstStyle/>
        <a:p>
          <a:r>
            <a:rPr lang="en-US" dirty="0" smtClean="0"/>
            <a:t>What is the role of the CEO in facilitating D&amp;I at the workplace? A culture?</a:t>
          </a:r>
          <a:endParaRPr lang="en-US" dirty="0"/>
        </a:p>
      </dgm:t>
    </dgm:pt>
    <dgm:pt modelId="{5918B6BB-D848-4B03-AEA3-38A4D421C107}" type="parTrans" cxnId="{0D13B713-0A4C-4596-8753-763CACC549CF}">
      <dgm:prSet/>
      <dgm:spPr/>
      <dgm:t>
        <a:bodyPr/>
        <a:lstStyle/>
        <a:p>
          <a:endParaRPr lang="en-US"/>
        </a:p>
      </dgm:t>
    </dgm:pt>
    <dgm:pt modelId="{3336EC9E-362A-488A-A4DC-E6E5D8E2DA3D}" type="sibTrans" cxnId="{0D13B713-0A4C-4596-8753-763CACC549CF}">
      <dgm:prSet/>
      <dgm:spPr/>
      <dgm:t>
        <a:bodyPr/>
        <a:lstStyle/>
        <a:p>
          <a:endParaRPr lang="en-US"/>
        </a:p>
      </dgm:t>
    </dgm:pt>
    <dgm:pt modelId="{EEE93961-E9BF-464B-B760-96DFD8C185A7}">
      <dgm:prSet/>
      <dgm:spPr/>
      <dgm:t>
        <a:bodyPr/>
        <a:lstStyle/>
        <a:p>
          <a:r>
            <a:rPr lang="en-US" dirty="0" smtClean="0"/>
            <a:t>How do we reach out to the minority &amp; marginalized to bring them to the table?</a:t>
          </a:r>
          <a:endParaRPr lang="en-US" dirty="0"/>
        </a:p>
      </dgm:t>
    </dgm:pt>
    <dgm:pt modelId="{52D9BA02-0D02-4B27-AC74-36276F854BBF}" type="parTrans" cxnId="{AEF643B8-B7B9-4008-9D44-E2656D43298C}">
      <dgm:prSet/>
      <dgm:spPr/>
      <dgm:t>
        <a:bodyPr/>
        <a:lstStyle/>
        <a:p>
          <a:endParaRPr lang="en-US"/>
        </a:p>
      </dgm:t>
    </dgm:pt>
    <dgm:pt modelId="{94C9E919-661E-4B8F-AA3E-EE3EEF39751C}" type="sibTrans" cxnId="{AEF643B8-B7B9-4008-9D44-E2656D43298C}">
      <dgm:prSet/>
      <dgm:spPr/>
      <dgm:t>
        <a:bodyPr/>
        <a:lstStyle/>
        <a:p>
          <a:endParaRPr lang="en-US"/>
        </a:p>
      </dgm:t>
    </dgm:pt>
    <dgm:pt modelId="{E129265E-41FD-4447-A817-E4EB20358F5A}" type="pres">
      <dgm:prSet presAssocID="{0EB33DC9-28B0-41FE-AE61-6DF5A3B29F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88A9A2-E6CB-4FAA-B042-B565FABC70B1}" type="pres">
      <dgm:prSet presAssocID="{135DE65A-C147-4269-996A-5E6CC3E4DE13}" presName="thickLine" presStyleLbl="alignNode1" presStyleIdx="0" presStyleCnt="1"/>
      <dgm:spPr/>
      <dgm:t>
        <a:bodyPr/>
        <a:lstStyle/>
        <a:p>
          <a:endParaRPr lang="en-US"/>
        </a:p>
      </dgm:t>
    </dgm:pt>
    <dgm:pt modelId="{1FC4C4C7-67F4-4A6A-8C98-BECC175CEC46}" type="pres">
      <dgm:prSet presAssocID="{135DE65A-C147-4269-996A-5E6CC3E4DE13}" presName="horz1" presStyleCnt="0"/>
      <dgm:spPr/>
      <dgm:t>
        <a:bodyPr/>
        <a:lstStyle/>
        <a:p>
          <a:endParaRPr lang="en-US"/>
        </a:p>
      </dgm:t>
    </dgm:pt>
    <dgm:pt modelId="{D125D42F-CF1D-435A-B209-F2C7488490F1}" type="pres">
      <dgm:prSet presAssocID="{135DE65A-C147-4269-996A-5E6CC3E4DE13}" presName="tx1" presStyleLbl="revTx" presStyleIdx="0" presStyleCnt="4"/>
      <dgm:spPr/>
      <dgm:t>
        <a:bodyPr/>
        <a:lstStyle/>
        <a:p>
          <a:endParaRPr lang="en-US"/>
        </a:p>
      </dgm:t>
    </dgm:pt>
    <dgm:pt modelId="{F3CBCBFE-B8DA-4FD8-9B85-7B46C4CF26D4}" type="pres">
      <dgm:prSet presAssocID="{135DE65A-C147-4269-996A-5E6CC3E4DE13}" presName="vert1" presStyleCnt="0"/>
      <dgm:spPr/>
      <dgm:t>
        <a:bodyPr/>
        <a:lstStyle/>
        <a:p>
          <a:endParaRPr lang="en-US"/>
        </a:p>
      </dgm:t>
    </dgm:pt>
    <dgm:pt modelId="{9433DD76-8F4D-460B-BD27-6BDBE3A70CDB}" type="pres">
      <dgm:prSet presAssocID="{24D349D5-E3D3-4A9D-AD84-A5B5A6CBEDEC}" presName="vertSpace2a" presStyleCnt="0"/>
      <dgm:spPr/>
      <dgm:t>
        <a:bodyPr/>
        <a:lstStyle/>
        <a:p>
          <a:endParaRPr lang="en-US"/>
        </a:p>
      </dgm:t>
    </dgm:pt>
    <dgm:pt modelId="{1551E44A-64A8-4675-A2F3-8006D2EFD543}" type="pres">
      <dgm:prSet presAssocID="{24D349D5-E3D3-4A9D-AD84-A5B5A6CBEDEC}" presName="horz2" presStyleCnt="0"/>
      <dgm:spPr/>
      <dgm:t>
        <a:bodyPr/>
        <a:lstStyle/>
        <a:p>
          <a:endParaRPr lang="en-US"/>
        </a:p>
      </dgm:t>
    </dgm:pt>
    <dgm:pt modelId="{BFC96196-B38A-4C1E-885E-7D19184C0898}" type="pres">
      <dgm:prSet presAssocID="{24D349D5-E3D3-4A9D-AD84-A5B5A6CBEDEC}" presName="horzSpace2" presStyleCnt="0"/>
      <dgm:spPr/>
      <dgm:t>
        <a:bodyPr/>
        <a:lstStyle/>
        <a:p>
          <a:endParaRPr lang="en-US"/>
        </a:p>
      </dgm:t>
    </dgm:pt>
    <dgm:pt modelId="{D3018919-B3C5-433C-ADEE-FDD0AEE98A48}" type="pres">
      <dgm:prSet presAssocID="{24D349D5-E3D3-4A9D-AD84-A5B5A6CBEDEC}" presName="tx2" presStyleLbl="revTx" presStyleIdx="1" presStyleCnt="4"/>
      <dgm:spPr/>
      <dgm:t>
        <a:bodyPr/>
        <a:lstStyle/>
        <a:p>
          <a:endParaRPr lang="en-US"/>
        </a:p>
      </dgm:t>
    </dgm:pt>
    <dgm:pt modelId="{C03EBF0C-3BC0-4056-81D7-0B6E9093708D}" type="pres">
      <dgm:prSet presAssocID="{24D349D5-E3D3-4A9D-AD84-A5B5A6CBEDEC}" presName="vert2" presStyleCnt="0"/>
      <dgm:spPr/>
      <dgm:t>
        <a:bodyPr/>
        <a:lstStyle/>
        <a:p>
          <a:endParaRPr lang="en-US"/>
        </a:p>
      </dgm:t>
    </dgm:pt>
    <dgm:pt modelId="{1E81C87C-D70D-4559-BE33-AEBE0617CA3A}" type="pres">
      <dgm:prSet presAssocID="{24D349D5-E3D3-4A9D-AD84-A5B5A6CBEDEC}" presName="thinLine2b" presStyleLbl="callout" presStyleIdx="0" presStyleCnt="3"/>
      <dgm:spPr/>
      <dgm:t>
        <a:bodyPr/>
        <a:lstStyle/>
        <a:p>
          <a:endParaRPr lang="en-US"/>
        </a:p>
      </dgm:t>
    </dgm:pt>
    <dgm:pt modelId="{08998639-3147-4780-B379-D70162DA39AA}" type="pres">
      <dgm:prSet presAssocID="{24D349D5-E3D3-4A9D-AD84-A5B5A6CBEDEC}" presName="vertSpace2b" presStyleCnt="0"/>
      <dgm:spPr/>
      <dgm:t>
        <a:bodyPr/>
        <a:lstStyle/>
        <a:p>
          <a:endParaRPr lang="en-US"/>
        </a:p>
      </dgm:t>
    </dgm:pt>
    <dgm:pt modelId="{6689C4A0-10A3-4719-AD58-26798CF44B95}" type="pres">
      <dgm:prSet presAssocID="{9E4B637D-2340-4ECB-9FAB-8B665A36FAF0}" presName="horz2" presStyleCnt="0"/>
      <dgm:spPr/>
      <dgm:t>
        <a:bodyPr/>
        <a:lstStyle/>
        <a:p>
          <a:endParaRPr lang="en-US"/>
        </a:p>
      </dgm:t>
    </dgm:pt>
    <dgm:pt modelId="{BE69E7DC-1918-4E70-A1DD-5D9979E10A4C}" type="pres">
      <dgm:prSet presAssocID="{9E4B637D-2340-4ECB-9FAB-8B665A36FAF0}" presName="horzSpace2" presStyleCnt="0"/>
      <dgm:spPr/>
      <dgm:t>
        <a:bodyPr/>
        <a:lstStyle/>
        <a:p>
          <a:endParaRPr lang="en-US"/>
        </a:p>
      </dgm:t>
    </dgm:pt>
    <dgm:pt modelId="{2F0169ED-E28A-4F48-AAA0-C57C7399CCCF}" type="pres">
      <dgm:prSet presAssocID="{9E4B637D-2340-4ECB-9FAB-8B665A36FAF0}" presName="tx2" presStyleLbl="revTx" presStyleIdx="2" presStyleCnt="4"/>
      <dgm:spPr/>
      <dgm:t>
        <a:bodyPr/>
        <a:lstStyle/>
        <a:p>
          <a:endParaRPr lang="en-US"/>
        </a:p>
      </dgm:t>
    </dgm:pt>
    <dgm:pt modelId="{41EBB51C-769A-4470-B626-1ACBEC288DB5}" type="pres">
      <dgm:prSet presAssocID="{9E4B637D-2340-4ECB-9FAB-8B665A36FAF0}" presName="vert2" presStyleCnt="0"/>
      <dgm:spPr/>
      <dgm:t>
        <a:bodyPr/>
        <a:lstStyle/>
        <a:p>
          <a:endParaRPr lang="en-US"/>
        </a:p>
      </dgm:t>
    </dgm:pt>
    <dgm:pt modelId="{38FB8A99-1100-47DB-9367-0B589EAFD94A}" type="pres">
      <dgm:prSet presAssocID="{9E4B637D-2340-4ECB-9FAB-8B665A36FAF0}" presName="thinLine2b" presStyleLbl="callout" presStyleIdx="1" presStyleCnt="3"/>
      <dgm:spPr/>
      <dgm:t>
        <a:bodyPr/>
        <a:lstStyle/>
        <a:p>
          <a:endParaRPr lang="en-US"/>
        </a:p>
      </dgm:t>
    </dgm:pt>
    <dgm:pt modelId="{7A922253-F59C-48F9-B04B-B8D43BA77F03}" type="pres">
      <dgm:prSet presAssocID="{9E4B637D-2340-4ECB-9FAB-8B665A36FAF0}" presName="vertSpace2b" presStyleCnt="0"/>
      <dgm:spPr/>
      <dgm:t>
        <a:bodyPr/>
        <a:lstStyle/>
        <a:p>
          <a:endParaRPr lang="en-US"/>
        </a:p>
      </dgm:t>
    </dgm:pt>
    <dgm:pt modelId="{BEDC38A0-1190-4D82-90CC-0A1A74BB7015}" type="pres">
      <dgm:prSet presAssocID="{EEE93961-E9BF-464B-B760-96DFD8C185A7}" presName="horz2" presStyleCnt="0"/>
      <dgm:spPr/>
      <dgm:t>
        <a:bodyPr/>
        <a:lstStyle/>
        <a:p>
          <a:endParaRPr lang="en-US"/>
        </a:p>
      </dgm:t>
    </dgm:pt>
    <dgm:pt modelId="{62B64F5E-57FB-4057-BD88-71B13AC7C9F8}" type="pres">
      <dgm:prSet presAssocID="{EEE93961-E9BF-464B-B760-96DFD8C185A7}" presName="horzSpace2" presStyleCnt="0"/>
      <dgm:spPr/>
      <dgm:t>
        <a:bodyPr/>
        <a:lstStyle/>
        <a:p>
          <a:endParaRPr lang="en-US"/>
        </a:p>
      </dgm:t>
    </dgm:pt>
    <dgm:pt modelId="{8F291A8D-F406-4F74-B97B-122348F39EBE}" type="pres">
      <dgm:prSet presAssocID="{EEE93961-E9BF-464B-B760-96DFD8C185A7}" presName="tx2" presStyleLbl="revTx" presStyleIdx="3" presStyleCnt="4"/>
      <dgm:spPr/>
      <dgm:t>
        <a:bodyPr/>
        <a:lstStyle/>
        <a:p>
          <a:endParaRPr lang="en-US"/>
        </a:p>
      </dgm:t>
    </dgm:pt>
    <dgm:pt modelId="{B77E7457-D0ED-4784-A554-A6986807D300}" type="pres">
      <dgm:prSet presAssocID="{EEE93961-E9BF-464B-B760-96DFD8C185A7}" presName="vert2" presStyleCnt="0"/>
      <dgm:spPr/>
      <dgm:t>
        <a:bodyPr/>
        <a:lstStyle/>
        <a:p>
          <a:endParaRPr lang="en-US"/>
        </a:p>
      </dgm:t>
    </dgm:pt>
    <dgm:pt modelId="{EAD20966-0BC9-44B3-8B71-1A2108FCED87}" type="pres">
      <dgm:prSet presAssocID="{EEE93961-E9BF-464B-B760-96DFD8C185A7}" presName="thinLine2b" presStyleLbl="callout" presStyleIdx="2" presStyleCnt="3"/>
      <dgm:spPr/>
      <dgm:t>
        <a:bodyPr/>
        <a:lstStyle/>
        <a:p>
          <a:endParaRPr lang="en-US"/>
        </a:p>
      </dgm:t>
    </dgm:pt>
    <dgm:pt modelId="{5FD15251-4BED-46E8-A8F9-845DC8918E2A}" type="pres">
      <dgm:prSet presAssocID="{EEE93961-E9BF-464B-B760-96DFD8C185A7}" presName="vertSpace2b" presStyleCnt="0"/>
      <dgm:spPr/>
      <dgm:t>
        <a:bodyPr/>
        <a:lstStyle/>
        <a:p>
          <a:endParaRPr lang="en-US"/>
        </a:p>
      </dgm:t>
    </dgm:pt>
  </dgm:ptLst>
  <dgm:cxnLst>
    <dgm:cxn modelId="{FDAD22A4-48D9-4DB2-B30A-645523ACCB2A}" type="presOf" srcId="{9E4B637D-2340-4ECB-9FAB-8B665A36FAF0}" destId="{2F0169ED-E28A-4F48-AAA0-C57C7399CCCF}" srcOrd="0" destOrd="0" presId="urn:microsoft.com/office/officeart/2008/layout/LinedList"/>
    <dgm:cxn modelId="{24BFAB97-8A05-45CB-A30D-48BF96D85512}" type="presOf" srcId="{EEE93961-E9BF-464B-B760-96DFD8C185A7}" destId="{8F291A8D-F406-4F74-B97B-122348F39EBE}" srcOrd="0" destOrd="0" presId="urn:microsoft.com/office/officeart/2008/layout/LinedList"/>
    <dgm:cxn modelId="{AEF643B8-B7B9-4008-9D44-E2656D43298C}" srcId="{135DE65A-C147-4269-996A-5E6CC3E4DE13}" destId="{EEE93961-E9BF-464B-B760-96DFD8C185A7}" srcOrd="2" destOrd="0" parTransId="{52D9BA02-0D02-4B27-AC74-36276F854BBF}" sibTransId="{94C9E919-661E-4B8F-AA3E-EE3EEF39751C}"/>
    <dgm:cxn modelId="{8FBA3728-934B-45B7-8986-E4B6D78935EE}" srcId="{135DE65A-C147-4269-996A-5E6CC3E4DE13}" destId="{24D349D5-E3D3-4A9D-AD84-A5B5A6CBEDEC}" srcOrd="0" destOrd="0" parTransId="{69781292-CC4A-4873-A5F0-A4ACD991E6D2}" sibTransId="{A2BE5339-1A07-48EC-A98F-047F7AABDE38}"/>
    <dgm:cxn modelId="{7E8ECFD5-504F-430F-B335-1D80388FC879}" srcId="{0EB33DC9-28B0-41FE-AE61-6DF5A3B29F1E}" destId="{135DE65A-C147-4269-996A-5E6CC3E4DE13}" srcOrd="0" destOrd="0" parTransId="{0D486CFD-E247-441C-889D-E6FC60C3014C}" sibTransId="{DB82240B-CA45-4A77-AD4F-74E98B812877}"/>
    <dgm:cxn modelId="{FFCC6711-9F31-4CCE-80C7-28B711A9AAE0}" type="presOf" srcId="{135DE65A-C147-4269-996A-5E6CC3E4DE13}" destId="{D125D42F-CF1D-435A-B209-F2C7488490F1}" srcOrd="0" destOrd="0" presId="urn:microsoft.com/office/officeart/2008/layout/LinedList"/>
    <dgm:cxn modelId="{60CE5F7E-B93B-4173-8876-41E4E5CFBF7C}" type="presOf" srcId="{24D349D5-E3D3-4A9D-AD84-A5B5A6CBEDEC}" destId="{D3018919-B3C5-433C-ADEE-FDD0AEE98A48}" srcOrd="0" destOrd="0" presId="urn:microsoft.com/office/officeart/2008/layout/LinedList"/>
    <dgm:cxn modelId="{0D13B713-0A4C-4596-8753-763CACC549CF}" srcId="{135DE65A-C147-4269-996A-5E6CC3E4DE13}" destId="{9E4B637D-2340-4ECB-9FAB-8B665A36FAF0}" srcOrd="1" destOrd="0" parTransId="{5918B6BB-D848-4B03-AEA3-38A4D421C107}" sibTransId="{3336EC9E-362A-488A-A4DC-E6E5D8E2DA3D}"/>
    <dgm:cxn modelId="{D7799DBD-22B2-41B9-B0C6-4C15BEB04977}" type="presOf" srcId="{0EB33DC9-28B0-41FE-AE61-6DF5A3B29F1E}" destId="{E129265E-41FD-4447-A817-E4EB20358F5A}" srcOrd="0" destOrd="0" presId="urn:microsoft.com/office/officeart/2008/layout/LinedList"/>
    <dgm:cxn modelId="{EA3E4082-619B-4847-AECE-0B3587B246B5}" type="presParOf" srcId="{E129265E-41FD-4447-A817-E4EB20358F5A}" destId="{3888A9A2-E6CB-4FAA-B042-B565FABC70B1}" srcOrd="0" destOrd="0" presId="urn:microsoft.com/office/officeart/2008/layout/LinedList"/>
    <dgm:cxn modelId="{7F42CB97-D024-41DC-A1B3-3A3A148A388F}" type="presParOf" srcId="{E129265E-41FD-4447-A817-E4EB20358F5A}" destId="{1FC4C4C7-67F4-4A6A-8C98-BECC175CEC46}" srcOrd="1" destOrd="0" presId="urn:microsoft.com/office/officeart/2008/layout/LinedList"/>
    <dgm:cxn modelId="{FA12AFCD-7EC6-43CD-85F4-067DD5416D2F}" type="presParOf" srcId="{1FC4C4C7-67F4-4A6A-8C98-BECC175CEC46}" destId="{D125D42F-CF1D-435A-B209-F2C7488490F1}" srcOrd="0" destOrd="0" presId="urn:microsoft.com/office/officeart/2008/layout/LinedList"/>
    <dgm:cxn modelId="{5049D553-AEF5-4DF1-AC49-AF8A65427112}" type="presParOf" srcId="{1FC4C4C7-67F4-4A6A-8C98-BECC175CEC46}" destId="{F3CBCBFE-B8DA-4FD8-9B85-7B46C4CF26D4}" srcOrd="1" destOrd="0" presId="urn:microsoft.com/office/officeart/2008/layout/LinedList"/>
    <dgm:cxn modelId="{DC73417B-C9C6-4356-9CC3-27E37EA21453}" type="presParOf" srcId="{F3CBCBFE-B8DA-4FD8-9B85-7B46C4CF26D4}" destId="{9433DD76-8F4D-460B-BD27-6BDBE3A70CDB}" srcOrd="0" destOrd="0" presId="urn:microsoft.com/office/officeart/2008/layout/LinedList"/>
    <dgm:cxn modelId="{7A64054E-EC58-4893-9DF0-C07C3CCA0BA4}" type="presParOf" srcId="{F3CBCBFE-B8DA-4FD8-9B85-7B46C4CF26D4}" destId="{1551E44A-64A8-4675-A2F3-8006D2EFD543}" srcOrd="1" destOrd="0" presId="urn:microsoft.com/office/officeart/2008/layout/LinedList"/>
    <dgm:cxn modelId="{537E228A-A98A-414E-9CF8-32A4E603C145}" type="presParOf" srcId="{1551E44A-64A8-4675-A2F3-8006D2EFD543}" destId="{BFC96196-B38A-4C1E-885E-7D19184C0898}" srcOrd="0" destOrd="0" presId="urn:microsoft.com/office/officeart/2008/layout/LinedList"/>
    <dgm:cxn modelId="{6FFF0332-C1E6-481C-A120-DAC7D60B4289}" type="presParOf" srcId="{1551E44A-64A8-4675-A2F3-8006D2EFD543}" destId="{D3018919-B3C5-433C-ADEE-FDD0AEE98A48}" srcOrd="1" destOrd="0" presId="urn:microsoft.com/office/officeart/2008/layout/LinedList"/>
    <dgm:cxn modelId="{73137AB2-C0E2-4F98-80CC-156DA9091FD7}" type="presParOf" srcId="{1551E44A-64A8-4675-A2F3-8006D2EFD543}" destId="{C03EBF0C-3BC0-4056-81D7-0B6E9093708D}" srcOrd="2" destOrd="0" presId="urn:microsoft.com/office/officeart/2008/layout/LinedList"/>
    <dgm:cxn modelId="{2C944852-B0C2-403A-8C41-9E46C80B8C06}" type="presParOf" srcId="{F3CBCBFE-B8DA-4FD8-9B85-7B46C4CF26D4}" destId="{1E81C87C-D70D-4559-BE33-AEBE0617CA3A}" srcOrd="2" destOrd="0" presId="urn:microsoft.com/office/officeart/2008/layout/LinedList"/>
    <dgm:cxn modelId="{6750B30C-33E4-452C-AF26-E8FB90C449CE}" type="presParOf" srcId="{F3CBCBFE-B8DA-4FD8-9B85-7B46C4CF26D4}" destId="{08998639-3147-4780-B379-D70162DA39AA}" srcOrd="3" destOrd="0" presId="urn:microsoft.com/office/officeart/2008/layout/LinedList"/>
    <dgm:cxn modelId="{962AE2B9-DB53-4442-827F-4562A7E83730}" type="presParOf" srcId="{F3CBCBFE-B8DA-4FD8-9B85-7B46C4CF26D4}" destId="{6689C4A0-10A3-4719-AD58-26798CF44B95}" srcOrd="4" destOrd="0" presId="urn:microsoft.com/office/officeart/2008/layout/LinedList"/>
    <dgm:cxn modelId="{7200645D-CF3F-4A20-847A-301BBC3A3C22}" type="presParOf" srcId="{6689C4A0-10A3-4719-AD58-26798CF44B95}" destId="{BE69E7DC-1918-4E70-A1DD-5D9979E10A4C}" srcOrd="0" destOrd="0" presId="urn:microsoft.com/office/officeart/2008/layout/LinedList"/>
    <dgm:cxn modelId="{B3FAA442-3102-484D-AF67-BAE6FECABCA7}" type="presParOf" srcId="{6689C4A0-10A3-4719-AD58-26798CF44B95}" destId="{2F0169ED-E28A-4F48-AAA0-C57C7399CCCF}" srcOrd="1" destOrd="0" presId="urn:microsoft.com/office/officeart/2008/layout/LinedList"/>
    <dgm:cxn modelId="{B1667845-7037-4CCC-BC6A-DD3EDAD29F1E}" type="presParOf" srcId="{6689C4A0-10A3-4719-AD58-26798CF44B95}" destId="{41EBB51C-769A-4470-B626-1ACBEC288DB5}" srcOrd="2" destOrd="0" presId="urn:microsoft.com/office/officeart/2008/layout/LinedList"/>
    <dgm:cxn modelId="{ED229CE5-B9C9-4E9C-8DDB-190CD40BF829}" type="presParOf" srcId="{F3CBCBFE-B8DA-4FD8-9B85-7B46C4CF26D4}" destId="{38FB8A99-1100-47DB-9367-0B589EAFD94A}" srcOrd="5" destOrd="0" presId="urn:microsoft.com/office/officeart/2008/layout/LinedList"/>
    <dgm:cxn modelId="{C759198A-5F18-412B-A17E-B7FC91A8137C}" type="presParOf" srcId="{F3CBCBFE-B8DA-4FD8-9B85-7B46C4CF26D4}" destId="{7A922253-F59C-48F9-B04B-B8D43BA77F03}" srcOrd="6" destOrd="0" presId="urn:microsoft.com/office/officeart/2008/layout/LinedList"/>
    <dgm:cxn modelId="{4573D85B-9C15-4E9C-926C-C17602672074}" type="presParOf" srcId="{F3CBCBFE-B8DA-4FD8-9B85-7B46C4CF26D4}" destId="{BEDC38A0-1190-4D82-90CC-0A1A74BB7015}" srcOrd="7" destOrd="0" presId="urn:microsoft.com/office/officeart/2008/layout/LinedList"/>
    <dgm:cxn modelId="{418BBE4F-9A6D-47F9-842B-7A8966C42317}" type="presParOf" srcId="{BEDC38A0-1190-4D82-90CC-0A1A74BB7015}" destId="{62B64F5E-57FB-4057-BD88-71B13AC7C9F8}" srcOrd="0" destOrd="0" presId="urn:microsoft.com/office/officeart/2008/layout/LinedList"/>
    <dgm:cxn modelId="{B09C198C-D97E-4E3E-86C6-482A94A94E3B}" type="presParOf" srcId="{BEDC38A0-1190-4D82-90CC-0A1A74BB7015}" destId="{8F291A8D-F406-4F74-B97B-122348F39EBE}" srcOrd="1" destOrd="0" presId="urn:microsoft.com/office/officeart/2008/layout/LinedList"/>
    <dgm:cxn modelId="{8C22D954-3BC0-40D8-B2D0-9B052168149C}" type="presParOf" srcId="{BEDC38A0-1190-4D82-90CC-0A1A74BB7015}" destId="{B77E7457-D0ED-4784-A554-A6986807D300}" srcOrd="2" destOrd="0" presId="urn:microsoft.com/office/officeart/2008/layout/LinedList"/>
    <dgm:cxn modelId="{D4115B45-317D-4C8D-8D11-4D72EBD22861}" type="presParOf" srcId="{F3CBCBFE-B8DA-4FD8-9B85-7B46C4CF26D4}" destId="{EAD20966-0BC9-44B3-8B71-1A2108FCED87}" srcOrd="8" destOrd="0" presId="urn:microsoft.com/office/officeart/2008/layout/LinedList"/>
    <dgm:cxn modelId="{91CDBFE2-5DB2-4BE9-8478-E1C5793862DE}" type="presParOf" srcId="{F3CBCBFE-B8DA-4FD8-9B85-7B46C4CF26D4}" destId="{5FD15251-4BED-46E8-A8F9-845DC8918E2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60712-75FF-4390-B794-83CDE05C6CC4}">
      <dsp:nvSpPr>
        <dsp:cNvPr id="0" name=""/>
        <dsp:cNvSpPr/>
      </dsp:nvSpPr>
      <dsp:spPr>
        <a:xfrm>
          <a:off x="2910547" y="1832051"/>
          <a:ext cx="1097283" cy="1097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</a:endParaRPr>
        </a:p>
      </dsp:txBody>
      <dsp:txXfrm>
        <a:off x="3071240" y="1992744"/>
        <a:ext cx="775897" cy="775897"/>
      </dsp:txXfrm>
    </dsp:sp>
    <dsp:sp modelId="{FF4172EA-3BB4-4EB4-9825-6BA443778FB9}">
      <dsp:nvSpPr>
        <dsp:cNvPr id="0" name=""/>
        <dsp:cNvSpPr/>
      </dsp:nvSpPr>
      <dsp:spPr>
        <a:xfrm rot="16200000">
          <a:off x="3327268" y="1380369"/>
          <a:ext cx="263841" cy="42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3366844" y="1504042"/>
        <a:ext cx="184689" cy="252289"/>
      </dsp:txXfrm>
    </dsp:sp>
    <dsp:sp modelId="{3D5293CA-37A7-4F1D-B61D-22B169FD2400}">
      <dsp:nvSpPr>
        <dsp:cNvPr id="0" name=""/>
        <dsp:cNvSpPr/>
      </dsp:nvSpPr>
      <dsp:spPr>
        <a:xfrm>
          <a:off x="2773387" y="-37366"/>
          <a:ext cx="1371604" cy="13716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Professional membership organization (Est 1954)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974254" y="163501"/>
        <a:ext cx="969870" cy="969870"/>
      </dsp:txXfrm>
    </dsp:sp>
    <dsp:sp modelId="{A19ABC37-5658-45FF-BEEA-068D192205A3}">
      <dsp:nvSpPr>
        <dsp:cNvPr id="0" name=""/>
        <dsp:cNvSpPr/>
      </dsp:nvSpPr>
      <dsp:spPr>
        <a:xfrm>
          <a:off x="4097233" y="2170451"/>
          <a:ext cx="215379" cy="42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4097233" y="2254548"/>
        <a:ext cx="150765" cy="252289"/>
      </dsp:txXfrm>
    </dsp:sp>
    <dsp:sp modelId="{0594B78E-5601-4CB2-8CCF-DDC12ADAA00C}">
      <dsp:nvSpPr>
        <dsp:cNvPr id="0" name=""/>
        <dsp:cNvSpPr/>
      </dsp:nvSpPr>
      <dsp:spPr>
        <a:xfrm>
          <a:off x="4414208" y="1603454"/>
          <a:ext cx="1554477" cy="1554477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21 locations countrywide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641856" y="1831102"/>
        <a:ext cx="1099181" cy="1099181"/>
      </dsp:txXfrm>
    </dsp:sp>
    <dsp:sp modelId="{A4834050-BB76-4F18-9764-610FC2AC036C}">
      <dsp:nvSpPr>
        <dsp:cNvPr id="0" name=""/>
        <dsp:cNvSpPr/>
      </dsp:nvSpPr>
      <dsp:spPr>
        <a:xfrm rot="5400000">
          <a:off x="3312419" y="2987709"/>
          <a:ext cx="293540" cy="42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3356450" y="3027775"/>
        <a:ext cx="205478" cy="252289"/>
      </dsp:txXfrm>
    </dsp:sp>
    <dsp:sp modelId="{06052662-E772-4F48-BDE1-9138625E66F9}">
      <dsp:nvSpPr>
        <dsp:cNvPr id="0" name=""/>
        <dsp:cNvSpPr/>
      </dsp:nvSpPr>
      <dsp:spPr>
        <a:xfrm>
          <a:off x="2773387" y="3483183"/>
          <a:ext cx="1371604" cy="1259532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Market leader in leadership &amp; management training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974254" y="3667637"/>
        <a:ext cx="969870" cy="890624"/>
      </dsp:txXfrm>
    </dsp:sp>
    <dsp:sp modelId="{25C119A4-1B61-442F-9165-304976715888}">
      <dsp:nvSpPr>
        <dsp:cNvPr id="0" name=""/>
        <dsp:cNvSpPr/>
      </dsp:nvSpPr>
      <dsp:spPr>
        <a:xfrm rot="10800000">
          <a:off x="2629241" y="2176157"/>
          <a:ext cx="166915" cy="42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0800000">
        <a:off x="2679315" y="2260254"/>
        <a:ext cx="116841" cy="252289"/>
      </dsp:txXfrm>
    </dsp:sp>
    <dsp:sp modelId="{B86256D8-9A0A-4B62-A7AD-34B7F7C3ED83}">
      <dsp:nvSpPr>
        <dsp:cNvPr id="0" name=""/>
        <dsp:cNvSpPr/>
      </dsp:nvSpPr>
      <dsp:spPr>
        <a:xfrm>
          <a:off x="858250" y="1512011"/>
          <a:ext cx="1737362" cy="173736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Focus areas;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1" kern="1200" dirty="0" smtClean="0">
              <a:solidFill>
                <a:schemeClr val="tx1"/>
              </a:solidFill>
            </a:rPr>
            <a:t>Membership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1" kern="1200" dirty="0" smtClean="0">
              <a:solidFill>
                <a:schemeClr val="tx1"/>
              </a:solidFill>
            </a:rPr>
            <a:t>KIMSOM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1" kern="1200" dirty="0" smtClean="0">
              <a:solidFill>
                <a:schemeClr val="tx1"/>
              </a:solidFill>
            </a:rPr>
            <a:t>BSC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1" kern="1200" dirty="0" smtClean="0">
              <a:solidFill>
                <a:schemeClr val="tx1"/>
              </a:solidFill>
            </a:rPr>
            <a:t>OPI/COYA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i="1" kern="1200" dirty="0" smtClean="0">
              <a:solidFill>
                <a:schemeClr val="tx1"/>
              </a:solidFill>
            </a:rPr>
            <a:t>Research</a:t>
          </a:r>
          <a:endParaRPr lang="en-US" sz="1200" b="1" i="1" kern="1200" dirty="0">
            <a:solidFill>
              <a:schemeClr val="tx1"/>
            </a:solidFill>
          </a:endParaRPr>
        </a:p>
      </dsp:txBody>
      <dsp:txXfrm>
        <a:off x="1112681" y="1766442"/>
        <a:ext cx="1228500" cy="122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1DDDB-01D7-4CA8-BC2D-860872770371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257300" lvl="0" indent="-17145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is..</a:t>
          </a:r>
          <a:endParaRPr lang="en-US" sz="1800" b="1" kern="1200" dirty="0"/>
        </a:p>
        <a:p>
          <a:pPr marL="125730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Workplace diversity</a:t>
          </a:r>
          <a:r>
            <a:rPr lang="en-US" sz="1800" b="0" i="0" kern="1200" dirty="0" smtClean="0"/>
            <a:t> refers to the variety of differences (gender, age, religion, race, ethnic etc) between people in an organization (Society for Human Resource Management, SHRM). </a:t>
          </a:r>
          <a:endParaRPr lang="en-US" sz="1800" kern="1200" dirty="0"/>
        </a:p>
      </dsp:txBody>
      <dsp:txXfrm>
        <a:off x="1861389" y="0"/>
        <a:ext cx="6368210" cy="2154694"/>
      </dsp:txXfrm>
    </dsp:sp>
    <dsp:sp modelId="{27DFF450-F90E-484C-B9C7-22FFE100344A}">
      <dsp:nvSpPr>
        <dsp:cNvPr id="0" name=""/>
        <dsp:cNvSpPr/>
      </dsp:nvSpPr>
      <dsp:spPr>
        <a:xfrm>
          <a:off x="76207" y="228604"/>
          <a:ext cx="2838849" cy="1723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EC5FE-CF53-4B0A-9418-18790451CA93}">
      <dsp:nvSpPr>
        <dsp:cNvPr id="0" name=""/>
        <dsp:cNvSpPr/>
      </dsp:nvSpPr>
      <dsp:spPr>
        <a:xfrm>
          <a:off x="0" y="2362191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marL="137160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Workplace inclusion</a:t>
          </a:r>
          <a:r>
            <a:rPr lang="en-US" sz="1800" kern="1200" dirty="0" smtClean="0"/>
            <a:t> having a balanced representation of the diverse people defined above (SHRM).</a:t>
          </a:r>
          <a:endParaRPr lang="en-US" sz="1800" kern="1200" dirty="0"/>
        </a:p>
      </dsp:txBody>
      <dsp:txXfrm>
        <a:off x="1861389" y="2362191"/>
        <a:ext cx="6368210" cy="2154694"/>
      </dsp:txXfrm>
    </dsp:sp>
    <dsp:sp modelId="{AEB91B5C-A923-4E76-9447-558D56FB8CE1}">
      <dsp:nvSpPr>
        <dsp:cNvPr id="0" name=""/>
        <dsp:cNvSpPr/>
      </dsp:nvSpPr>
      <dsp:spPr>
        <a:xfrm>
          <a:off x="56715" y="2590804"/>
          <a:ext cx="2991278" cy="1723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AD97A-CC8F-4866-A3CD-83B796866B99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15B1-518C-43E2-96E2-9300CECBD068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2D9DB-870C-4214-B180-16EEAF186626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Inclusion</a:t>
          </a:r>
          <a:endParaRPr lang="en-US" sz="3200" kern="1200" dirty="0"/>
        </a:p>
      </dsp:txBody>
      <dsp:txXfrm>
        <a:off x="1524000" y="3276600"/>
        <a:ext cx="3048000" cy="762000"/>
      </dsp:txXfrm>
    </dsp:sp>
    <dsp:sp modelId="{DF36C115-83C2-40BE-A426-48E653D437CE}">
      <dsp:nvSpPr>
        <dsp:cNvPr id="0" name=""/>
        <dsp:cNvSpPr/>
      </dsp:nvSpPr>
      <dsp:spPr>
        <a:xfrm>
          <a:off x="3014663" y="1574481"/>
          <a:ext cx="628650" cy="64008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Old</a:t>
          </a:r>
          <a:endParaRPr lang="en-US" sz="1100" kern="1200" dirty="0"/>
        </a:p>
      </dsp:txBody>
      <dsp:txXfrm>
        <a:off x="3106727" y="1668219"/>
        <a:ext cx="444522" cy="452604"/>
      </dsp:txXfrm>
    </dsp:sp>
    <dsp:sp modelId="{F1AA6BF5-03AE-4A9A-A542-0FA8ADF9CE3C}">
      <dsp:nvSpPr>
        <dsp:cNvPr id="0" name=""/>
        <dsp:cNvSpPr/>
      </dsp:nvSpPr>
      <dsp:spPr>
        <a:xfrm>
          <a:off x="2676523" y="837883"/>
          <a:ext cx="628650" cy="64008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Young</a:t>
          </a:r>
          <a:endParaRPr lang="en-US" sz="1100" kern="1200" dirty="0"/>
        </a:p>
      </dsp:txBody>
      <dsp:txXfrm>
        <a:off x="2768587" y="931621"/>
        <a:ext cx="444522" cy="452604"/>
      </dsp:txXfrm>
    </dsp:sp>
    <dsp:sp modelId="{325794DD-4CD9-4710-BA9E-CC404F2CC812}">
      <dsp:nvSpPr>
        <dsp:cNvPr id="0" name=""/>
        <dsp:cNvSpPr/>
      </dsp:nvSpPr>
      <dsp:spPr>
        <a:xfrm>
          <a:off x="3171822" y="148428"/>
          <a:ext cx="628650" cy="64008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Male</a:t>
          </a:r>
          <a:endParaRPr lang="en-US" sz="1100" kern="1200" dirty="0"/>
        </a:p>
      </dsp:txBody>
      <dsp:txXfrm>
        <a:off x="3263886" y="242166"/>
        <a:ext cx="444522" cy="452604"/>
      </dsp:txXfrm>
    </dsp:sp>
    <dsp:sp modelId="{6DC3D1A5-9F93-4A13-952D-2828F67FD245}">
      <dsp:nvSpPr>
        <dsp:cNvPr id="0" name=""/>
        <dsp:cNvSpPr/>
      </dsp:nvSpPr>
      <dsp:spPr>
        <a:xfrm>
          <a:off x="1219184" y="60334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145E-B580-43E2-818A-C8CEA658964D}">
      <dsp:nvSpPr>
        <dsp:cNvPr id="0" name=""/>
        <dsp:cNvSpPr/>
      </dsp:nvSpPr>
      <dsp:spPr>
        <a:xfrm rot="16200000">
          <a:off x="-1272826" y="1273915"/>
          <a:ext cx="4876800" cy="2328969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Norway has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Since 2008, required listed company in the country to fill at least 40% of directorship positions with women.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solidFill>
                <a:schemeClr val="tx1"/>
              </a:solidFill>
            </a:rPr>
            <a:t>Spain and France </a:t>
          </a:r>
          <a:r>
            <a:rPr lang="en-US" sz="1200" kern="1200" smtClean="0">
              <a:solidFill>
                <a:schemeClr val="tx1"/>
              </a:solidFill>
            </a:rPr>
            <a:t>are implementing similar mandatory requirements for gender diversity.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1089" y="975360"/>
        <a:ext cx="2328969" cy="2926080"/>
      </dsp:txXfrm>
    </dsp:sp>
    <dsp:sp modelId="{CD36F44E-6697-4DC5-A9FA-099F215A19AD}">
      <dsp:nvSpPr>
        <dsp:cNvPr id="0" name=""/>
        <dsp:cNvSpPr/>
      </dsp:nvSpPr>
      <dsp:spPr>
        <a:xfrm rot="16200000">
          <a:off x="1701076" y="816627"/>
          <a:ext cx="4876800" cy="3243545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80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UK has since 2010 instituted a Corporate Governance Code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i</a:t>
          </a:r>
          <a:r>
            <a:rPr lang="en-US" sz="1200" kern="1200" dirty="0" smtClean="0">
              <a:solidFill>
                <a:schemeClr val="tx1"/>
              </a:solidFill>
            </a:rPr>
            <a:t>) Incorporate diversity as a consideration in making board appointments;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(ii) Disclose in annual reports describing the board’s policy on diversity, as well as progress in achieving the objectives of that policy.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Australia and Hong Kong are promoting diversity using a similar 'comply or explain' approach.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2517704" y="975359"/>
        <a:ext cx="3243545" cy="2926080"/>
      </dsp:txXfrm>
    </dsp:sp>
    <dsp:sp modelId="{76D10955-EDD5-40C8-9EC7-C7CCD7DBAFC3}">
      <dsp:nvSpPr>
        <dsp:cNvPr id="0" name=""/>
        <dsp:cNvSpPr/>
      </dsp:nvSpPr>
      <dsp:spPr>
        <a:xfrm rot="16200000">
          <a:off x="4853340" y="1044428"/>
          <a:ext cx="4876800" cy="2787943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International Corporate Governance Network (ICGN)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tx1"/>
              </a:solidFill>
            </a:rPr>
            <a:t>The International Corporate Governance Network (ICGN) encourages the adoption of a policy on diversity which should include measurable targets for achieving appropriate diversity within a company’s senior management and board (both executive and non-executive) and report on progress made in achieving such targets. </a:t>
          </a:r>
        </a:p>
      </dsp:txBody>
      <dsp:txXfrm rot="5400000">
        <a:off x="5897768" y="975360"/>
        <a:ext cx="2787943" cy="292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9205A-F522-4ECA-A169-292B0891FA38}">
      <dsp:nvSpPr>
        <dsp:cNvPr id="0" name=""/>
        <dsp:cNvSpPr/>
      </dsp:nvSpPr>
      <dsp:spPr>
        <a:xfrm rot="5400000">
          <a:off x="5123574" y="-2998831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A Spot on Diversity Inc.’s Top 50 in 2015, 2014 and 2013.</a:t>
          </a:r>
          <a:endParaRPr lang="en-US" sz="1400" kern="1200" dirty="0"/>
        </a:p>
      </dsp:txBody>
      <dsp:txXfrm rot="-5400000">
        <a:off x="2091268" y="55937"/>
        <a:ext cx="6502283" cy="415209"/>
      </dsp:txXfrm>
    </dsp:sp>
    <dsp:sp modelId="{1FDB3B8A-CADF-442B-9D15-BC1B729A0F0D}">
      <dsp:nvSpPr>
        <dsp:cNvPr id="0" name=""/>
        <dsp:cNvSpPr/>
      </dsp:nvSpPr>
      <dsp:spPr>
        <a:xfrm>
          <a:off x="0" y="2"/>
          <a:ext cx="2020483" cy="52287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BASF</a:t>
          </a:r>
          <a:endParaRPr lang="en-US" sz="1400" b="1" kern="1200" dirty="0"/>
        </a:p>
      </dsp:txBody>
      <dsp:txXfrm>
        <a:off x="25525" y="25527"/>
        <a:ext cx="1969433" cy="471828"/>
      </dsp:txXfrm>
    </dsp:sp>
    <dsp:sp modelId="{66E47DEB-6883-4E5D-BC7B-39B8C78AF19E}">
      <dsp:nvSpPr>
        <dsp:cNvPr id="0" name=""/>
        <dsp:cNvSpPr/>
      </dsp:nvSpPr>
      <dsp:spPr>
        <a:xfrm rot="5400000">
          <a:off x="5123574" y="-2421050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Made Diversity Inc.’s Top 50 an impressive 11 times</a:t>
          </a:r>
          <a:endParaRPr lang="en-US" sz="1400" kern="1200" dirty="0"/>
        </a:p>
      </dsp:txBody>
      <dsp:txXfrm rot="-5400000">
        <a:off x="2091268" y="633718"/>
        <a:ext cx="6502283" cy="415209"/>
      </dsp:txXfrm>
    </dsp:sp>
    <dsp:sp modelId="{8000AAB1-D45D-43B6-8075-E4EFBD0DF050}">
      <dsp:nvSpPr>
        <dsp:cNvPr id="0" name=""/>
        <dsp:cNvSpPr/>
      </dsp:nvSpPr>
      <dsp:spPr>
        <a:xfrm>
          <a:off x="0" y="551639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Ford Motor Company</a:t>
          </a:r>
          <a:endParaRPr lang="en-US" sz="1400" b="1" kern="1200" dirty="0"/>
        </a:p>
      </dsp:txBody>
      <dsp:txXfrm>
        <a:off x="28077" y="579716"/>
        <a:ext cx="1964329" cy="519013"/>
      </dsp:txXfrm>
    </dsp:sp>
    <dsp:sp modelId="{7B698527-460C-45CB-AE59-F8BDC3A44FC4}">
      <dsp:nvSpPr>
        <dsp:cNvPr id="0" name=""/>
        <dsp:cNvSpPr/>
      </dsp:nvSpPr>
      <dsp:spPr>
        <a:xfrm rot="5400000">
          <a:off x="5123574" y="-1817124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Received the Catalyst Award in 2012 and earned a spot on Diversity Inc.’s Top 50 on eight different occasions</a:t>
          </a:r>
          <a:endParaRPr lang="en-US" sz="1400" kern="1200" dirty="0"/>
        </a:p>
      </dsp:txBody>
      <dsp:txXfrm rot="-5400000">
        <a:off x="2091268" y="1237644"/>
        <a:ext cx="6502283" cy="415209"/>
      </dsp:txXfrm>
    </dsp:sp>
    <dsp:sp modelId="{ED37399C-B4AF-4E7E-9083-D1EC66B8E75F}">
      <dsp:nvSpPr>
        <dsp:cNvPr id="0" name=""/>
        <dsp:cNvSpPr/>
      </dsp:nvSpPr>
      <dsp:spPr>
        <a:xfrm>
          <a:off x="0" y="1155565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Sodexo</a:t>
          </a:r>
          <a:endParaRPr lang="en-US" sz="1400" b="1" kern="1200" dirty="0"/>
        </a:p>
      </dsp:txBody>
      <dsp:txXfrm>
        <a:off x="28077" y="1183642"/>
        <a:ext cx="1964329" cy="519013"/>
      </dsp:txXfrm>
    </dsp:sp>
    <dsp:sp modelId="{33D871CB-96BB-4A0D-8CC8-08C87AB81DB3}">
      <dsp:nvSpPr>
        <dsp:cNvPr id="0" name=""/>
        <dsp:cNvSpPr/>
      </dsp:nvSpPr>
      <dsp:spPr>
        <a:xfrm rot="5400000">
          <a:off x="5123574" y="-1213198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 2015, AIG earned a spot on Diversity Inc.’s 25 Noteworthy Companies list for the second year in a row</a:t>
          </a:r>
          <a:endParaRPr lang="en-US" sz="1400" kern="1200" dirty="0"/>
        </a:p>
      </dsp:txBody>
      <dsp:txXfrm rot="-5400000">
        <a:off x="2091268" y="1841570"/>
        <a:ext cx="6502283" cy="415209"/>
      </dsp:txXfrm>
    </dsp:sp>
    <dsp:sp modelId="{DFAB7732-17A2-4B91-9C58-7CE05562D18A}">
      <dsp:nvSpPr>
        <dsp:cNvPr id="0" name=""/>
        <dsp:cNvSpPr/>
      </dsp:nvSpPr>
      <dsp:spPr>
        <a:xfrm>
          <a:off x="0" y="1759491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AIG</a:t>
          </a:r>
          <a:endParaRPr lang="en-US" sz="1400" b="1" kern="1200" dirty="0"/>
        </a:p>
      </dsp:txBody>
      <dsp:txXfrm>
        <a:off x="28077" y="1787568"/>
        <a:ext cx="1964329" cy="519013"/>
      </dsp:txXfrm>
    </dsp:sp>
    <dsp:sp modelId="{E6B97A2C-A385-4662-96D2-365FA4E75A7D}">
      <dsp:nvSpPr>
        <dsp:cNvPr id="0" name=""/>
        <dsp:cNvSpPr/>
      </dsp:nvSpPr>
      <dsp:spPr>
        <a:xfrm rot="5400000">
          <a:off x="5123574" y="-609272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Presented with the Corporate Diversity Innovation Award in 2016 by World Diversity Leadership Council, as well as the DANDI Award in 2012</a:t>
          </a:r>
          <a:endParaRPr lang="en-US" sz="1300" kern="1200" dirty="0"/>
        </a:p>
      </dsp:txBody>
      <dsp:txXfrm rot="-5400000">
        <a:off x="2091268" y="2445496"/>
        <a:ext cx="6502283" cy="415209"/>
      </dsp:txXfrm>
    </dsp:sp>
    <dsp:sp modelId="{DECDB8FD-505B-4812-9C53-6C713A128B89}">
      <dsp:nvSpPr>
        <dsp:cNvPr id="0" name=""/>
        <dsp:cNvSpPr/>
      </dsp:nvSpPr>
      <dsp:spPr>
        <a:xfrm>
          <a:off x="0" y="2363417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L’Oreal</a:t>
          </a:r>
          <a:endParaRPr lang="en-US" sz="1400" b="1" kern="1200" dirty="0"/>
        </a:p>
      </dsp:txBody>
      <dsp:txXfrm>
        <a:off x="28077" y="2391494"/>
        <a:ext cx="1964329" cy="519013"/>
      </dsp:txXfrm>
    </dsp:sp>
    <dsp:sp modelId="{4DE41044-20F7-46C3-B8AE-A9C68637E61E}">
      <dsp:nvSpPr>
        <dsp:cNvPr id="0" name=""/>
        <dsp:cNvSpPr/>
      </dsp:nvSpPr>
      <dsp:spPr>
        <a:xfrm rot="5400000">
          <a:off x="5123574" y="-5346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Named as one of the Top 50 Employers for Women, also won an award for its global sponsorship program ATLAS, which helps women progress to senior positions</a:t>
          </a:r>
          <a:endParaRPr lang="en-US" sz="1300" kern="1200" dirty="0"/>
        </a:p>
      </dsp:txBody>
      <dsp:txXfrm rot="-5400000">
        <a:off x="2091268" y="3049422"/>
        <a:ext cx="6502283" cy="415209"/>
      </dsp:txXfrm>
    </dsp:sp>
    <dsp:sp modelId="{A9924F8E-3E42-4538-A0E5-CE842B4ADDBA}">
      <dsp:nvSpPr>
        <dsp:cNvPr id="0" name=""/>
        <dsp:cNvSpPr/>
      </dsp:nvSpPr>
      <dsp:spPr>
        <a:xfrm>
          <a:off x="0" y="2967342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Deutsche Bank</a:t>
          </a:r>
          <a:endParaRPr lang="en-US" sz="1400" b="1" kern="1200" dirty="0"/>
        </a:p>
      </dsp:txBody>
      <dsp:txXfrm>
        <a:off x="28077" y="2995419"/>
        <a:ext cx="1964329" cy="519013"/>
      </dsp:txXfrm>
    </dsp:sp>
    <dsp:sp modelId="{ECD3AD9C-ACD9-491B-8F91-101AD7C3947B}">
      <dsp:nvSpPr>
        <dsp:cNvPr id="0" name=""/>
        <dsp:cNvSpPr/>
      </dsp:nvSpPr>
      <dsp:spPr>
        <a:xfrm rot="5400000">
          <a:off x="5123574" y="598578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Named a Top 10 Company for Asian Americans, as well as a Top Global Company by Diversity Inc.</a:t>
          </a:r>
          <a:endParaRPr lang="en-US" sz="1400" kern="1200" dirty="0"/>
        </a:p>
      </dsp:txBody>
      <dsp:txXfrm rot="-5400000">
        <a:off x="2091268" y="3653346"/>
        <a:ext cx="6502283" cy="415209"/>
      </dsp:txXfrm>
    </dsp:sp>
    <dsp:sp modelId="{C453B93F-29C1-47B4-9834-F5408FF4F564}">
      <dsp:nvSpPr>
        <dsp:cNvPr id="0" name=""/>
        <dsp:cNvSpPr/>
      </dsp:nvSpPr>
      <dsp:spPr>
        <a:xfrm>
          <a:off x="0" y="3571268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Bayer</a:t>
          </a:r>
          <a:endParaRPr lang="en-US" sz="1400" b="1" kern="1200" dirty="0"/>
        </a:p>
      </dsp:txBody>
      <dsp:txXfrm>
        <a:off x="28077" y="3599345"/>
        <a:ext cx="1964329" cy="519013"/>
      </dsp:txXfrm>
    </dsp:sp>
    <dsp:sp modelId="{A918171D-9ACB-4746-B482-5004F641EEC4}">
      <dsp:nvSpPr>
        <dsp:cNvPr id="0" name=""/>
        <dsp:cNvSpPr/>
      </dsp:nvSpPr>
      <dsp:spPr>
        <a:xfrm rot="5400000">
          <a:off x="5123574" y="1202504"/>
          <a:ext cx="460133" cy="652474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global healthcare company was listed on Diversity Inc.’s Top 50 eleven times</a:t>
          </a:r>
          <a:endParaRPr lang="en-US" sz="1400" kern="1200" dirty="0"/>
        </a:p>
      </dsp:txBody>
      <dsp:txXfrm rot="-5400000">
        <a:off x="2091268" y="4257272"/>
        <a:ext cx="6502283" cy="415209"/>
      </dsp:txXfrm>
    </dsp:sp>
    <dsp:sp modelId="{C312559F-DDEC-4368-8E78-70B00D22068E}">
      <dsp:nvSpPr>
        <dsp:cNvPr id="0" name=""/>
        <dsp:cNvSpPr/>
      </dsp:nvSpPr>
      <dsp:spPr>
        <a:xfrm>
          <a:off x="0" y="4175194"/>
          <a:ext cx="2020483" cy="575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Johnson &amp; Johnson</a:t>
          </a:r>
          <a:endParaRPr lang="en-US" sz="1400" b="1" kern="1200" dirty="0"/>
        </a:p>
      </dsp:txBody>
      <dsp:txXfrm>
        <a:off x="28077" y="4203271"/>
        <a:ext cx="1964329" cy="519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DD6F9-F516-4ED4-B9BC-ADA8CB8A109F}">
      <dsp:nvSpPr>
        <dsp:cNvPr id="0" name=""/>
        <dsp:cNvSpPr/>
      </dsp:nvSpPr>
      <dsp:spPr>
        <a:xfrm>
          <a:off x="104489" y="305378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BAT Kenya</a:t>
          </a:r>
          <a:endParaRPr lang="en-US" sz="1900" kern="1200" dirty="0" smtClean="0"/>
        </a:p>
      </dsp:txBody>
      <dsp:txXfrm>
        <a:off x="104489" y="305378"/>
        <a:ext cx="2372975" cy="741554"/>
      </dsp:txXfrm>
    </dsp:sp>
    <dsp:sp modelId="{256806BA-587D-468D-A9C1-2CA947FA7590}">
      <dsp:nvSpPr>
        <dsp:cNvPr id="0" name=""/>
        <dsp:cNvSpPr/>
      </dsp:nvSpPr>
      <dsp:spPr>
        <a:xfrm>
          <a:off x="5615" y="198264"/>
          <a:ext cx="519088" cy="778632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9000" t="19000" r="-7000" b="9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F4CC2-63D7-44F3-8BC5-A6BC2CF45D7E}">
      <dsp:nvSpPr>
        <dsp:cNvPr id="0" name=""/>
        <dsp:cNvSpPr/>
      </dsp:nvSpPr>
      <dsp:spPr>
        <a:xfrm>
          <a:off x="2873469" y="381884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341313" lvl="0" indent="-109538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Barclays</a:t>
          </a:r>
        </a:p>
      </dsp:txBody>
      <dsp:txXfrm>
        <a:off x="2873469" y="381884"/>
        <a:ext cx="2372975" cy="741554"/>
      </dsp:txXfrm>
    </dsp:sp>
    <dsp:sp modelId="{D65C8399-0872-4ADF-8209-D53C6A8E9DF2}">
      <dsp:nvSpPr>
        <dsp:cNvPr id="0" name=""/>
        <dsp:cNvSpPr/>
      </dsp:nvSpPr>
      <dsp:spPr>
        <a:xfrm>
          <a:off x="2604883" y="198264"/>
          <a:ext cx="853054" cy="778632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9000" t="11000" r="-10000" b="14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86975-063C-46F4-8BD3-FAB824BF174C}">
      <dsp:nvSpPr>
        <dsp:cNvPr id="0" name=""/>
        <dsp:cNvSpPr/>
      </dsp:nvSpPr>
      <dsp:spPr>
        <a:xfrm>
          <a:off x="5470009" y="305378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Liberty Kenya Insurance</a:t>
          </a:r>
          <a:endParaRPr lang="en-US" sz="1900" kern="1200" dirty="0" smtClean="0"/>
        </a:p>
      </dsp:txBody>
      <dsp:txXfrm>
        <a:off x="5470009" y="305378"/>
        <a:ext cx="2372975" cy="741554"/>
      </dsp:txXfrm>
    </dsp:sp>
    <dsp:sp modelId="{FFC621C3-F9D8-4CAB-91A4-2C8B746158B6}">
      <dsp:nvSpPr>
        <dsp:cNvPr id="0" name=""/>
        <dsp:cNvSpPr/>
      </dsp:nvSpPr>
      <dsp:spPr>
        <a:xfrm>
          <a:off x="5371135" y="198264"/>
          <a:ext cx="519088" cy="778632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24000" r="-8000" b="11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94E6-457C-456A-9097-EBF3A917DC1E}">
      <dsp:nvSpPr>
        <dsp:cNvPr id="0" name=""/>
        <dsp:cNvSpPr/>
      </dsp:nvSpPr>
      <dsp:spPr>
        <a:xfrm>
          <a:off x="244786" y="1238913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23177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Bamburi</a:t>
          </a:r>
          <a:r>
            <a:rPr lang="en-US" sz="1900" kern="1200" dirty="0" smtClean="0"/>
            <a:t> Cement</a:t>
          </a:r>
        </a:p>
      </dsp:txBody>
      <dsp:txXfrm>
        <a:off x="244786" y="1238913"/>
        <a:ext cx="2372975" cy="741554"/>
      </dsp:txXfrm>
    </dsp:sp>
    <dsp:sp modelId="{EB360803-6EB4-4030-823D-1881B5369B45}">
      <dsp:nvSpPr>
        <dsp:cNvPr id="0" name=""/>
        <dsp:cNvSpPr/>
      </dsp:nvSpPr>
      <dsp:spPr>
        <a:xfrm>
          <a:off x="32302" y="1131799"/>
          <a:ext cx="746308" cy="778632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63000" r="-61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4179-ED87-469C-85B4-E05AEA7C0C7A}">
      <dsp:nvSpPr>
        <dsp:cNvPr id="0" name=""/>
        <dsp:cNvSpPr/>
      </dsp:nvSpPr>
      <dsp:spPr>
        <a:xfrm>
          <a:off x="2844054" y="1238913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287338" lvl="0" indent="53975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BOC Kenya</a:t>
          </a:r>
        </a:p>
      </dsp:txBody>
      <dsp:txXfrm>
        <a:off x="2844054" y="1238913"/>
        <a:ext cx="2372975" cy="741554"/>
      </dsp:txXfrm>
    </dsp:sp>
    <dsp:sp modelId="{82B508DD-434E-4FB8-823E-3A94E9110336}">
      <dsp:nvSpPr>
        <dsp:cNvPr id="0" name=""/>
        <dsp:cNvSpPr/>
      </dsp:nvSpPr>
      <dsp:spPr>
        <a:xfrm>
          <a:off x="2745180" y="1131799"/>
          <a:ext cx="519088" cy="778632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19000" r="2000" b="15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2A3B-3F6D-4D3F-B095-1495C367E50A}">
      <dsp:nvSpPr>
        <dsp:cNvPr id="0" name=""/>
        <dsp:cNvSpPr/>
      </dsp:nvSpPr>
      <dsp:spPr>
        <a:xfrm>
          <a:off x="5443322" y="1238913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Total Kenya</a:t>
          </a:r>
          <a:endParaRPr lang="en-US" sz="1900" kern="1200" dirty="0" smtClean="0"/>
        </a:p>
      </dsp:txBody>
      <dsp:txXfrm>
        <a:off x="5443322" y="1238913"/>
        <a:ext cx="2372975" cy="741554"/>
      </dsp:txXfrm>
    </dsp:sp>
    <dsp:sp modelId="{3A9CFC56-DE43-477D-A086-DAB1216AE158}">
      <dsp:nvSpPr>
        <dsp:cNvPr id="0" name=""/>
        <dsp:cNvSpPr/>
      </dsp:nvSpPr>
      <dsp:spPr>
        <a:xfrm>
          <a:off x="5344448" y="1131799"/>
          <a:ext cx="519088" cy="778632"/>
        </a:xfrm>
        <a:prstGeom prst="rect">
          <a:avLst/>
        </a:prstGeom>
        <a:blipFill dpi="0" rotWithShape="1">
          <a:blip xmlns:r="http://schemas.openxmlformats.org/officeDocument/2006/relationships" r:embed="rId6"/>
          <a:srcRect/>
          <a:stretch>
            <a:fillRect l="-6000" t="11000" b="12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B334-DF45-439F-A159-310DED50E9AC}">
      <dsp:nvSpPr>
        <dsp:cNvPr id="0" name=""/>
        <dsp:cNvSpPr/>
      </dsp:nvSpPr>
      <dsp:spPr>
        <a:xfrm>
          <a:off x="1500698" y="2172448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23177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Longhorn Publishers</a:t>
          </a:r>
        </a:p>
      </dsp:txBody>
      <dsp:txXfrm>
        <a:off x="1500698" y="2172448"/>
        <a:ext cx="2372975" cy="741554"/>
      </dsp:txXfrm>
    </dsp:sp>
    <dsp:sp modelId="{D151E37C-A207-45E8-858B-DD1F3358A457}">
      <dsp:nvSpPr>
        <dsp:cNvPr id="0" name=""/>
        <dsp:cNvSpPr/>
      </dsp:nvSpPr>
      <dsp:spPr>
        <a:xfrm>
          <a:off x="1196164" y="2065334"/>
          <a:ext cx="930408" cy="778632"/>
        </a:xfrm>
        <a:prstGeom prst="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-30000" t="28000" r="-18000" b="22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6EDD3-7BE2-4DCD-BE2C-6A09A27DD037}">
      <dsp:nvSpPr>
        <dsp:cNvPr id="0" name=""/>
        <dsp:cNvSpPr/>
      </dsp:nvSpPr>
      <dsp:spPr>
        <a:xfrm>
          <a:off x="4279460" y="2172448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34131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Standard Chartered</a:t>
          </a:r>
        </a:p>
      </dsp:txBody>
      <dsp:txXfrm>
        <a:off x="4279460" y="2172448"/>
        <a:ext cx="2372975" cy="741554"/>
      </dsp:txXfrm>
    </dsp:sp>
    <dsp:sp modelId="{A6127B7E-C9FD-4483-9859-0239A83C4D97}">
      <dsp:nvSpPr>
        <dsp:cNvPr id="0" name=""/>
        <dsp:cNvSpPr/>
      </dsp:nvSpPr>
      <dsp:spPr>
        <a:xfrm>
          <a:off x="4001093" y="2065334"/>
          <a:ext cx="878074" cy="778632"/>
        </a:xfrm>
        <a:prstGeom prst="rect">
          <a:avLst/>
        </a:prstGeom>
        <a:blipFill dpi="0" rotWithShape="1">
          <a:blip xmlns:r="http://schemas.openxmlformats.org/officeDocument/2006/relationships" r:embed="rId8"/>
          <a:srcRect/>
          <a:stretch>
            <a:fillRect t="22000" r="4000" b="25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773C0-4CFB-44B8-8124-058D26FA2018}">
      <dsp:nvSpPr>
        <dsp:cNvPr id="0" name=""/>
        <dsp:cNvSpPr/>
      </dsp:nvSpPr>
      <dsp:spPr>
        <a:xfrm>
          <a:off x="2902466" y="3105983"/>
          <a:ext cx="2372975" cy="74155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280" tIns="72390" rIns="72390" bIns="72390" numCol="1" spcCol="1270" anchor="ctr" anchorCtr="0">
          <a:noAutofit/>
        </a:bodyPr>
        <a:lstStyle/>
        <a:p>
          <a:pPr marL="34131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Safaricom</a:t>
          </a:r>
          <a:endParaRPr lang="en-US" sz="1900" kern="1200" dirty="0"/>
        </a:p>
      </dsp:txBody>
      <dsp:txXfrm>
        <a:off x="2902466" y="3105983"/>
        <a:ext cx="2372975" cy="741554"/>
      </dsp:txXfrm>
    </dsp:sp>
    <dsp:sp modelId="{97177951-8ADD-451D-8BFF-B85F69E25F77}">
      <dsp:nvSpPr>
        <dsp:cNvPr id="0" name=""/>
        <dsp:cNvSpPr/>
      </dsp:nvSpPr>
      <dsp:spPr>
        <a:xfrm>
          <a:off x="2551782" y="2979007"/>
          <a:ext cx="979955" cy="778632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8A9A2-E6CB-4FAA-B042-B565FABC70B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5D42F-CF1D-435A-B209-F2C7488490F1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Benefits</a:t>
          </a:r>
          <a:endParaRPr lang="en-US" sz="3100" kern="1200" dirty="0"/>
        </a:p>
      </dsp:txBody>
      <dsp:txXfrm>
        <a:off x="0" y="0"/>
        <a:ext cx="1645920" cy="4525963"/>
      </dsp:txXfrm>
    </dsp:sp>
    <dsp:sp modelId="{D3018919-B3C5-433C-ADEE-FDD0AEE98A48}">
      <dsp:nvSpPr>
        <dsp:cNvPr id="0" name=""/>
        <dsp:cNvSpPr/>
      </dsp:nvSpPr>
      <dsp:spPr>
        <a:xfrm>
          <a:off x="1769364" y="30552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&amp; diverse business ideas from a diverse workforce</a:t>
          </a:r>
          <a:endParaRPr lang="en-US" sz="1600" kern="1200" dirty="0"/>
        </a:p>
      </dsp:txBody>
      <dsp:txXfrm>
        <a:off x="1769364" y="30552"/>
        <a:ext cx="6460236" cy="611049"/>
      </dsp:txXfrm>
    </dsp:sp>
    <dsp:sp modelId="{1E81C87C-D70D-4559-BE33-AEBE0617CA3A}">
      <dsp:nvSpPr>
        <dsp:cNvPr id="0" name=""/>
        <dsp:cNvSpPr/>
      </dsp:nvSpPr>
      <dsp:spPr>
        <a:xfrm>
          <a:off x="1645920" y="641601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169ED-E28A-4F48-AAA0-C57C7399CCCF}">
      <dsp:nvSpPr>
        <dsp:cNvPr id="0" name=""/>
        <dsp:cNvSpPr/>
      </dsp:nvSpPr>
      <dsp:spPr>
        <a:xfrm>
          <a:off x="1769364" y="672154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 and population diversity is in sync</a:t>
          </a:r>
          <a:endParaRPr lang="en-US" sz="1600" kern="1200" dirty="0"/>
        </a:p>
      </dsp:txBody>
      <dsp:txXfrm>
        <a:off x="1769364" y="672154"/>
        <a:ext cx="6460236" cy="611049"/>
      </dsp:txXfrm>
    </dsp:sp>
    <dsp:sp modelId="{38FB8A99-1100-47DB-9367-0B589EAFD94A}">
      <dsp:nvSpPr>
        <dsp:cNvPr id="0" name=""/>
        <dsp:cNvSpPr/>
      </dsp:nvSpPr>
      <dsp:spPr>
        <a:xfrm>
          <a:off x="1645920" y="1283203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91A8D-F406-4F74-B97B-122348F39EBE}">
      <dsp:nvSpPr>
        <dsp:cNvPr id="0" name=""/>
        <dsp:cNvSpPr/>
      </dsp:nvSpPr>
      <dsp:spPr>
        <a:xfrm>
          <a:off x="1769364" y="1313755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Workforce representative of the local community</a:t>
          </a:r>
          <a:endParaRPr lang="en-US" sz="1600" kern="1200"/>
        </a:p>
      </dsp:txBody>
      <dsp:txXfrm>
        <a:off x="1769364" y="1313755"/>
        <a:ext cx="6460236" cy="611049"/>
      </dsp:txXfrm>
    </dsp:sp>
    <dsp:sp modelId="{EAD20966-0BC9-44B3-8B71-1A2108FCED87}">
      <dsp:nvSpPr>
        <dsp:cNvPr id="0" name=""/>
        <dsp:cNvSpPr/>
      </dsp:nvSpPr>
      <dsp:spPr>
        <a:xfrm>
          <a:off x="1645920" y="1924804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F80EA-72FD-4200-A5C2-721457819367}">
      <dsp:nvSpPr>
        <dsp:cNvPr id="0" name=""/>
        <dsp:cNvSpPr/>
      </dsp:nvSpPr>
      <dsp:spPr>
        <a:xfrm>
          <a:off x="1769364" y="1955357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Improved corporate image with potential employees and customers</a:t>
          </a:r>
          <a:endParaRPr lang="en-US" sz="1600" kern="1200"/>
        </a:p>
      </dsp:txBody>
      <dsp:txXfrm>
        <a:off x="1769364" y="1955357"/>
        <a:ext cx="6460236" cy="611049"/>
      </dsp:txXfrm>
    </dsp:sp>
    <dsp:sp modelId="{353D081A-58DC-4131-82C5-527855AE314E}">
      <dsp:nvSpPr>
        <dsp:cNvPr id="0" name=""/>
        <dsp:cNvSpPr/>
      </dsp:nvSpPr>
      <dsp:spPr>
        <a:xfrm>
          <a:off x="1645920" y="2566406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7FC56-289C-4D76-9532-46E8F3869E03}">
      <dsp:nvSpPr>
        <dsp:cNvPr id="0" name=""/>
        <dsp:cNvSpPr/>
      </dsp:nvSpPr>
      <dsp:spPr>
        <a:xfrm>
          <a:off x="1769364" y="2596959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Diverse and inclusive environments are dynamic and energized.</a:t>
          </a:r>
          <a:endParaRPr lang="en-US" sz="1600" kern="1200" dirty="0"/>
        </a:p>
      </dsp:txBody>
      <dsp:txXfrm>
        <a:off x="1769364" y="2596959"/>
        <a:ext cx="6460236" cy="611049"/>
      </dsp:txXfrm>
    </dsp:sp>
    <dsp:sp modelId="{533B329B-E840-4EB2-A40A-D2C086E77FA6}">
      <dsp:nvSpPr>
        <dsp:cNvPr id="0" name=""/>
        <dsp:cNvSpPr/>
      </dsp:nvSpPr>
      <dsp:spPr>
        <a:xfrm>
          <a:off x="1645920" y="3208008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59CC2-1A09-4089-90FE-F139AC905715}">
      <dsp:nvSpPr>
        <dsp:cNvPr id="0" name=""/>
        <dsp:cNvSpPr/>
      </dsp:nvSpPr>
      <dsp:spPr>
        <a:xfrm>
          <a:off x="1769364" y="3238560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A workforce that reflects your customers.</a:t>
          </a:r>
          <a:endParaRPr lang="en-US" sz="1600" kern="1200" dirty="0"/>
        </a:p>
      </dsp:txBody>
      <dsp:txXfrm>
        <a:off x="1769364" y="3238560"/>
        <a:ext cx="6460236" cy="611049"/>
      </dsp:txXfrm>
    </dsp:sp>
    <dsp:sp modelId="{278AAEAA-C70A-4A89-92ED-9EB6A258876F}">
      <dsp:nvSpPr>
        <dsp:cNvPr id="0" name=""/>
        <dsp:cNvSpPr/>
      </dsp:nvSpPr>
      <dsp:spPr>
        <a:xfrm>
          <a:off x="1645920" y="384960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698C9-5985-48CB-A770-59AF70D9D331}">
      <dsp:nvSpPr>
        <dsp:cNvPr id="0" name=""/>
        <dsp:cNvSpPr/>
      </dsp:nvSpPr>
      <dsp:spPr>
        <a:xfrm>
          <a:off x="1769364" y="3880162"/>
          <a:ext cx="6460236" cy="61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Managers can integrate equality into corporate objectives</a:t>
          </a:r>
          <a:endParaRPr lang="en-US" sz="1600" kern="1200" dirty="0"/>
        </a:p>
      </dsp:txBody>
      <dsp:txXfrm>
        <a:off x="1769364" y="3880162"/>
        <a:ext cx="6460236" cy="611049"/>
      </dsp:txXfrm>
    </dsp:sp>
    <dsp:sp modelId="{E27954D9-5D89-4B23-8974-692B42D82A75}">
      <dsp:nvSpPr>
        <dsp:cNvPr id="0" name=""/>
        <dsp:cNvSpPr/>
      </dsp:nvSpPr>
      <dsp:spPr>
        <a:xfrm>
          <a:off x="1645920" y="4491211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8A9A2-E6CB-4FAA-B042-B565FABC70B1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5D42F-CF1D-435A-B209-F2C7488490F1}">
      <dsp:nvSpPr>
        <dsp:cNvPr id="0" name=""/>
        <dsp:cNvSpPr/>
      </dsp:nvSpPr>
      <dsp:spPr>
        <a:xfrm>
          <a:off x="0" y="0"/>
          <a:ext cx="1706880" cy="176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Challenge</a:t>
          </a:r>
          <a:endParaRPr lang="en-US" sz="2600" kern="1200" dirty="0"/>
        </a:p>
      </dsp:txBody>
      <dsp:txXfrm>
        <a:off x="0" y="0"/>
        <a:ext cx="1706880" cy="1761274"/>
      </dsp:txXfrm>
    </dsp:sp>
    <dsp:sp modelId="{D3018919-B3C5-433C-ADEE-FDD0AEE98A48}">
      <dsp:nvSpPr>
        <dsp:cNvPr id="0" name=""/>
        <dsp:cNvSpPr/>
      </dsp:nvSpPr>
      <dsp:spPr>
        <a:xfrm>
          <a:off x="1834896" y="27519"/>
          <a:ext cx="6699504" cy="5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can we invert the 2</a:t>
          </a:r>
          <a:r>
            <a:rPr lang="en-US" sz="1400" kern="1200" baseline="30000" dirty="0" smtClean="0"/>
            <a:t>nd</a:t>
          </a:r>
          <a:r>
            <a:rPr lang="en-US" sz="1400" kern="1200" dirty="0" smtClean="0"/>
            <a:t> chart to reflect the 1</a:t>
          </a:r>
          <a:r>
            <a:rPr lang="en-US" sz="1400" kern="1200" baseline="30000" dirty="0" smtClean="0"/>
            <a:t>st</a:t>
          </a:r>
          <a:r>
            <a:rPr lang="en-US" sz="1400" kern="1200" dirty="0" smtClean="0"/>
            <a:t> chart (the pyramid)?</a:t>
          </a:r>
          <a:endParaRPr lang="en-US" sz="1400" kern="1200" dirty="0"/>
        </a:p>
      </dsp:txBody>
      <dsp:txXfrm>
        <a:off x="1834896" y="27519"/>
        <a:ext cx="6699504" cy="550398"/>
      </dsp:txXfrm>
    </dsp:sp>
    <dsp:sp modelId="{1E81C87C-D70D-4559-BE33-AEBE0617CA3A}">
      <dsp:nvSpPr>
        <dsp:cNvPr id="0" name=""/>
        <dsp:cNvSpPr/>
      </dsp:nvSpPr>
      <dsp:spPr>
        <a:xfrm>
          <a:off x="1706880" y="577918"/>
          <a:ext cx="6827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169ED-E28A-4F48-AAA0-C57C7399CCCF}">
      <dsp:nvSpPr>
        <dsp:cNvPr id="0" name=""/>
        <dsp:cNvSpPr/>
      </dsp:nvSpPr>
      <dsp:spPr>
        <a:xfrm>
          <a:off x="1834896" y="605437"/>
          <a:ext cx="6699504" cy="5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the role of the CEO in facilitating D&amp;I at the workplace? A culture?</a:t>
          </a:r>
          <a:endParaRPr lang="en-US" sz="1400" kern="1200" dirty="0"/>
        </a:p>
      </dsp:txBody>
      <dsp:txXfrm>
        <a:off x="1834896" y="605437"/>
        <a:ext cx="6699504" cy="550398"/>
      </dsp:txXfrm>
    </dsp:sp>
    <dsp:sp modelId="{38FB8A99-1100-47DB-9367-0B589EAFD94A}">
      <dsp:nvSpPr>
        <dsp:cNvPr id="0" name=""/>
        <dsp:cNvSpPr/>
      </dsp:nvSpPr>
      <dsp:spPr>
        <a:xfrm>
          <a:off x="1706880" y="1155836"/>
          <a:ext cx="6827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91A8D-F406-4F74-B97B-122348F39EBE}">
      <dsp:nvSpPr>
        <dsp:cNvPr id="0" name=""/>
        <dsp:cNvSpPr/>
      </dsp:nvSpPr>
      <dsp:spPr>
        <a:xfrm>
          <a:off x="1834896" y="1183355"/>
          <a:ext cx="6699504" cy="5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 we reach out to the minority &amp; marginalized to bring them to the table?</a:t>
          </a:r>
          <a:endParaRPr lang="en-US" sz="1400" kern="1200" dirty="0"/>
        </a:p>
      </dsp:txBody>
      <dsp:txXfrm>
        <a:off x="1834896" y="1183355"/>
        <a:ext cx="6699504" cy="550398"/>
      </dsp:txXfrm>
    </dsp:sp>
    <dsp:sp modelId="{EAD20966-0BC9-44B3-8B71-1A2108FCED87}">
      <dsp:nvSpPr>
        <dsp:cNvPr id="0" name=""/>
        <dsp:cNvSpPr/>
      </dsp:nvSpPr>
      <dsp:spPr>
        <a:xfrm>
          <a:off x="1706880" y="1733754"/>
          <a:ext cx="6827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A485AB-54FB-4266-807D-F0A22116921E}" type="datetimeFigureOut">
              <a:rPr lang="en-GB" altLang="en-US"/>
              <a:pPr>
                <a:defRPr/>
              </a:pPr>
              <a:t>22/03/2018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20789D-8C24-4251-B2DF-FEF36FE91E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86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794041-F454-437B-A511-3FBF9388F523}" type="datetimeFigureOut">
              <a:rPr lang="en-GB" altLang="en-US"/>
              <a:pPr>
                <a:defRPr/>
              </a:pPr>
              <a:t>22/03/2018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8F29675-F20A-4279-8792-BAD5A2C82A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2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A879-F044-49BA-A9CC-0AA144C40803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0C2D-4DDD-43FA-8DDB-4E00A061D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2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6248-F194-4C43-A432-362B3E17A1CC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F780-A14A-4D5E-8C83-C82B154D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19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5D2-E754-4A59-AFAE-BD51D1091DFA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01257-0D79-4102-B587-5701D5CB6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E92C-4718-4EC0-BC92-523DAB3B81F2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EF0B-E3F9-4A60-B69A-7E724D12C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D796-4C64-4BC8-AEF5-036D9FF3F8C4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6DD09-451B-4F88-8850-160E1105F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4CC-7421-442C-8B38-5D135576C696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A3FFE-04CE-4071-ADDC-52EBDBD12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8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FFBB-B4DF-42D5-82CB-17A9CFD7A888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0BC5F-8063-46D3-9DD8-208247CA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4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987E-78D9-4A26-ACA2-A5E3220A6229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8CB-FF29-4E9A-8303-34B015EBD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4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8EAE-CC9D-45EC-B12A-A744D9D9CED3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CEB70-C3D5-470D-B1C5-E4B02F869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8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6A3D-4243-4FB3-8F6F-7CD7DB2D6AF6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8669-953C-4BC1-A8C1-9C5D1DDA6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07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64D4-273D-44EF-AE4E-7A153DA1C501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D19E-378C-49E3-9D8B-102858480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8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F67389-AB81-457A-9757-DA632295A07F}" type="datetimeFigureOut">
              <a:rPr lang="en-US" altLang="en-US"/>
              <a:pPr>
                <a:defRPr/>
              </a:pPr>
              <a:t>3/22/2018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BF191A-8F0F-41B7-981A-CBF733A1E5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0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10200" y="5029200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200" b="1" dirty="0">
                <a:latin typeface="+mj-lt"/>
              </a:rPr>
              <a:t>Date</a:t>
            </a:r>
            <a:r>
              <a:rPr lang="en-US" altLang="en-US" sz="1200" b="1" dirty="0">
                <a:solidFill>
                  <a:srgbClr val="800000"/>
                </a:solidFill>
                <a:latin typeface="+mj-lt"/>
              </a:rPr>
              <a:t>: 23</a:t>
            </a:r>
            <a:r>
              <a:rPr lang="en-US" altLang="en-US" sz="1200" b="1" baseline="30000" dirty="0">
                <a:solidFill>
                  <a:srgbClr val="800000"/>
                </a:solidFill>
                <a:latin typeface="+mj-lt"/>
              </a:rPr>
              <a:t>th</a:t>
            </a:r>
            <a:r>
              <a:rPr lang="en-US" altLang="en-US" sz="1200" b="1" dirty="0">
                <a:solidFill>
                  <a:srgbClr val="800000"/>
                </a:solidFill>
                <a:latin typeface="+mj-lt"/>
              </a:rPr>
              <a:t> March, 2018</a:t>
            </a: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2438400" y="2895600"/>
            <a:ext cx="5638800" cy="2133600"/>
          </a:xfrm>
        </p:spPr>
        <p:txBody>
          <a:bodyPr/>
          <a:lstStyle/>
          <a:p>
            <a:r>
              <a:rPr lang="en-US" altLang="en-US" sz="2800" b="1" dirty="0" smtClean="0"/>
              <a:t>Diversity and Inclusion in the Workplace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>
                <a:cs typeface="Arial" panose="020B0604020202020204" pitchFamily="34" charset="0"/>
              </a:rPr>
              <a:t>Presentation by Muriithi Ndegwa, OGW, HSC,  </a:t>
            </a:r>
            <a:br>
              <a:rPr lang="en-US" altLang="en-US" sz="1800" b="1" dirty="0" smtClean="0">
                <a:cs typeface="Arial" panose="020B0604020202020204" pitchFamily="34" charset="0"/>
              </a:rPr>
            </a:br>
            <a:r>
              <a:rPr lang="en-US" altLang="en-US" sz="1800" b="1" dirty="0" smtClean="0">
                <a:cs typeface="Arial" panose="020B0604020202020204" pitchFamily="34" charset="0"/>
              </a:rPr>
              <a:t>Executive Director/CEO, </a:t>
            </a:r>
            <a:br>
              <a:rPr lang="en-US" altLang="en-US" sz="1800" b="1" dirty="0" smtClean="0">
                <a:cs typeface="Arial" panose="020B0604020202020204" pitchFamily="34" charset="0"/>
              </a:rPr>
            </a:br>
            <a:r>
              <a:rPr lang="en-US" altLang="en-US" sz="1800" b="1" dirty="0" smtClean="0">
                <a:cs typeface="Arial" panose="020B0604020202020204" pitchFamily="34" charset="0"/>
              </a:rPr>
              <a:t>The Kenya Institute of Management</a:t>
            </a:r>
            <a:br>
              <a:rPr lang="en-US" altLang="en-US" sz="1800" b="1" dirty="0" smtClean="0">
                <a:cs typeface="Arial" panose="020B0604020202020204" pitchFamily="34" charset="0"/>
              </a:rPr>
            </a:br>
            <a:r>
              <a:rPr lang="en-US" altLang="en-US" sz="1800" i="1" dirty="0" smtClean="0"/>
              <a:t/>
            </a:r>
            <a:br>
              <a:rPr lang="en-US" altLang="en-US" sz="1800" i="1" dirty="0" smtClean="0"/>
            </a:br>
            <a:endParaRPr lang="en-US" altLang="en-US" sz="1800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944562"/>
          </a:xfrm>
        </p:spPr>
        <p:txBody>
          <a:bodyPr/>
          <a:lstStyle/>
          <a:p>
            <a:r>
              <a:rPr lang="en-US" altLang="en-US" sz="1800" b="1" dirty="0" smtClean="0"/>
              <a:t>Top Companies globally that are leaders in implementing D&amp;I in the workplace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640989"/>
              </p:ext>
            </p:extLst>
          </p:nvPr>
        </p:nvGraphicFramePr>
        <p:xfrm>
          <a:off x="228600" y="1371600"/>
          <a:ext cx="8686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0095" t="20126" r="9148" b="19496"/>
          <a:stretch/>
        </p:blipFill>
        <p:spPr>
          <a:xfrm>
            <a:off x="228600" y="1355679"/>
            <a:ext cx="1981200" cy="549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968228"/>
            <a:ext cx="1981200" cy="546372"/>
          </a:xfrm>
          <a:prstGeom prst="rect">
            <a:avLst/>
          </a:prstGeom>
        </p:spPr>
      </p:pic>
      <p:pic>
        <p:nvPicPr>
          <p:cNvPr id="10245" name="Picture 5" descr="Image result for Sodex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2536209"/>
            <a:ext cx="1754187" cy="4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614" y="3138328"/>
            <a:ext cx="1932185" cy="59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106" y="3837194"/>
            <a:ext cx="1956693" cy="35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432" y="4373578"/>
            <a:ext cx="1959367" cy="477586"/>
          </a:xfrm>
          <a:prstGeom prst="rect">
            <a:avLst/>
          </a:prstGeom>
        </p:spPr>
      </p:pic>
      <p:pic>
        <p:nvPicPr>
          <p:cNvPr id="10247" name="Picture 7" descr="Image result for Bay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5066506"/>
            <a:ext cx="419894" cy="4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Image result for Bay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8" y="5066506"/>
            <a:ext cx="419894" cy="4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Image result for Bay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066506"/>
            <a:ext cx="419894" cy="4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615" y="5618395"/>
            <a:ext cx="1905000" cy="5077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907" y="1338669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6907" y="1968938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2261" y="2569232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7615" y="3156228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4092" y="3745006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2261" y="4332002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62261" y="4933121"/>
            <a:ext cx="1935707" cy="563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2261" y="5529641"/>
            <a:ext cx="1935707" cy="5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222291" cy="609600"/>
          </a:xfrm>
        </p:spPr>
        <p:txBody>
          <a:bodyPr/>
          <a:lstStyle/>
          <a:p>
            <a:r>
              <a:rPr lang="en-US" altLang="en-US" sz="3600" b="1" dirty="0" smtClean="0"/>
              <a:t>D&amp;I practices in Africa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0" y="1719277"/>
            <a:ext cx="34642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/>
              <a:t>D&amp;I in </a:t>
            </a:r>
            <a:r>
              <a:rPr lang="en-US" altLang="en-US" dirty="0"/>
              <a:t>Africa mainly encompasses the gender aspect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Africa is a very tough terrain for women </a:t>
            </a:r>
            <a:r>
              <a:rPr lang="en-US" altLang="en-US" dirty="0" smtClean="0"/>
              <a:t>so much so that they </a:t>
            </a:r>
            <a:r>
              <a:rPr lang="en-US" altLang="en-US" dirty="0"/>
              <a:t>have </a:t>
            </a:r>
            <a:r>
              <a:rPr lang="en-US" altLang="en-US" dirty="0" smtClean="0"/>
              <a:t>at times been </a:t>
            </a:r>
            <a:r>
              <a:rPr lang="en-US" altLang="en-US" dirty="0"/>
              <a:t>classified as </a:t>
            </a:r>
            <a:r>
              <a:rPr lang="en-US" altLang="en-US" dirty="0" smtClean="0"/>
              <a:t>belonging to vulnerable categories (</a:t>
            </a:r>
            <a:r>
              <a:rPr lang="en-US" altLang="en-US" dirty="0" err="1" smtClean="0"/>
              <a:t>AfDB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Rwanda, Seychelles, Senegal, &amp; S.A are in top 10 globally.</a:t>
            </a:r>
          </a:p>
          <a:p>
            <a:r>
              <a:rPr lang="en-US" altLang="en-US" dirty="0" smtClean="0"/>
              <a:t>Kenya ranks 75 in women representation in the legislature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50" r="3691"/>
          <a:stretch/>
        </p:blipFill>
        <p:spPr>
          <a:xfrm>
            <a:off x="3733799" y="838200"/>
            <a:ext cx="5410201" cy="57626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33799" y="6324600"/>
            <a:ext cx="27051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242412" y="6180730"/>
            <a:ext cx="1905000" cy="28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1100" b="1" dirty="0" smtClean="0"/>
              <a:t>Source: Brookings Institute,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81800" cy="1143000"/>
          </a:xfrm>
        </p:spPr>
        <p:txBody>
          <a:bodyPr/>
          <a:lstStyle/>
          <a:p>
            <a:r>
              <a:rPr lang="en-US" altLang="en-US" sz="2400" b="1" dirty="0" smtClean="0"/>
              <a:t>D&amp;I practices in Africa: Focus on South Africa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197" y="1600200"/>
            <a:ext cx="6096000" cy="4525963"/>
          </a:xfrm>
        </p:spPr>
        <p:txBody>
          <a:bodyPr/>
          <a:lstStyle/>
          <a:p>
            <a:pPr algn="just"/>
            <a:r>
              <a:rPr lang="en-US" altLang="en-US" sz="1800" dirty="0" smtClean="0"/>
              <a:t>In S.A., the Apartheid system saw the discrimination of nonwhites both politically and economically.</a:t>
            </a:r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smtClean="0"/>
              <a:t>Since the end of Apartheid, </a:t>
            </a:r>
            <a:r>
              <a:rPr lang="en-US" altLang="en-US" sz="1800" dirty="0" smtClean="0"/>
              <a:t>S.A. </a:t>
            </a:r>
            <a:r>
              <a:rPr lang="en-US" altLang="en-US" sz="1800" dirty="0" smtClean="0"/>
              <a:t>has upped its efforts to tackle exclusion from mainstream economic and societal activities.</a:t>
            </a:r>
          </a:p>
          <a:p>
            <a:pPr algn="just"/>
            <a:r>
              <a:rPr lang="en-US" altLang="en-US" sz="1800" dirty="0" smtClean="0"/>
              <a:t>In tandem to this, the country has made sufficient provisions in diversifying the workplace but the country is not there yet.</a:t>
            </a:r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smtClean="0"/>
              <a:t>However, the country seems to be struggling with implementing D&amp;I and the results of that are what we have seen as Xenophobic attacks in the recent years since 2009 – 2017 with no less than 5 attacks in this period.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7" y="1828800"/>
            <a:ext cx="302980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071563" y="2216150"/>
            <a:ext cx="3195637" cy="2438400"/>
          </a:xfrm>
          <a:prstGeom prst="rightArrow">
            <a:avLst>
              <a:gd name="adj1" fmla="val 100000"/>
              <a:gd name="adj2" fmla="val 25349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700" b="1" dirty="0" smtClean="0">
                <a:solidFill>
                  <a:schemeClr val="bg1"/>
                </a:solidFill>
              </a:rPr>
              <a:t>Local practices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0375" y="2216150"/>
            <a:ext cx="530225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" y="2216150"/>
            <a:ext cx="266700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216150"/>
            <a:ext cx="46038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altLang="en-US" sz="3200" b="1" dirty="0" smtClean="0"/>
              <a:t>D&amp;I practices in Kenya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442659"/>
            <a:ext cx="8839200" cy="4297362"/>
          </a:xfrm>
        </p:spPr>
        <p:txBody>
          <a:bodyPr/>
          <a:lstStyle/>
          <a:p>
            <a:r>
              <a:rPr lang="en-US" altLang="en-US" sz="1800" dirty="0" smtClean="0"/>
              <a:t>In Kenya, D&amp;I has been misconstrued to mean gender balance only. However, it is diversified to also include women, youth, people with disabilities and citizens from marginalized areas.</a:t>
            </a:r>
          </a:p>
          <a:p>
            <a:endParaRPr lang="en-US" altLang="en-US" sz="1800" dirty="0" smtClean="0"/>
          </a:p>
          <a:p>
            <a:pPr marL="2689225" indent="-233363"/>
            <a:r>
              <a:rPr lang="en-US" altLang="en-US" sz="1800" dirty="0" smtClean="0"/>
              <a:t>Various efforts have been made to ensure the political and economical spheres of the country adopt an efficient D&amp;I measures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e.g. establishing NGEC (2011)</a:t>
            </a:r>
          </a:p>
          <a:p>
            <a:pPr marL="2689225" indent="-233363"/>
            <a:endParaRPr lang="en-US" altLang="en-US" sz="1800" dirty="0" smtClean="0"/>
          </a:p>
          <a:p>
            <a:pPr marL="2689225" indent="-233363"/>
            <a:r>
              <a:rPr lang="en-US" altLang="en-US" sz="1800" dirty="0" smtClean="0"/>
              <a:t>The KHRC’s Strategic Plan (2014-2018) endeavors to enhance the inclusion and participation of marginalized groups in the public sphere, particularly in decision making.</a:t>
            </a:r>
          </a:p>
          <a:p>
            <a:pPr marL="2455862" indent="0">
              <a:buNone/>
            </a:pPr>
            <a:endParaRPr lang="en-US" altLang="en-US" sz="1800" dirty="0" smtClean="0"/>
          </a:p>
          <a:p>
            <a:pPr marL="2689225" indent="-233363"/>
            <a:r>
              <a:rPr lang="en-US" altLang="en-US" sz="1800" dirty="0" smtClean="0"/>
              <a:t>The KIM board D&amp;I report (2017) was an effort towards looking beyond gender into age, professional background, education level, nationality etc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82600"/>
            <a:ext cx="2743200" cy="3942000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 rot="12365580">
            <a:off x="2819399" y="4951088"/>
            <a:ext cx="609600" cy="558421"/>
          </a:xfrm>
          <a:prstGeom prst="stripedRightArrow">
            <a:avLst>
              <a:gd name="adj1" fmla="val 45498"/>
              <a:gd name="adj2" fmla="val 4559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altLang="en-US" sz="2800" b="1" dirty="0" smtClean="0"/>
              <a:t>D&amp;I in leadership and management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62000" y="14097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/>
              <a:t>Kenya’s performance on D&amp;I at board level is still far from balanced;</a:t>
            </a:r>
            <a:endParaRPr lang="en-US" altLang="en-US" dirty="0"/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94397" y="2021394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>
                <a:solidFill>
                  <a:srgbClr val="FF0000"/>
                </a:solidFill>
              </a:rPr>
              <a:t>Gender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52400" y="562197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Other </a:t>
            </a:r>
            <a:r>
              <a:rPr lang="en-US" altLang="en-US" dirty="0"/>
              <a:t>diversity variables are not very well researched and the scanty data available indicates low diversity in professions, education, disability, nationality and ethnicity.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89694"/>
            <a:ext cx="2997958" cy="2629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51" y="2410842"/>
            <a:ext cx="3043238" cy="2608436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396942" y="2021394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>
                <a:solidFill>
                  <a:srgbClr val="FF0000"/>
                </a:solidFill>
              </a:rPr>
              <a:t>Age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2372035"/>
            <a:ext cx="2647950" cy="268605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4942" y="2050796"/>
            <a:ext cx="2546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 smtClean="0">
                <a:solidFill>
                  <a:srgbClr val="FF0000"/>
                </a:solidFill>
              </a:rPr>
              <a:t>Education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868362"/>
          </a:xfrm>
        </p:spPr>
        <p:txBody>
          <a:bodyPr/>
          <a:lstStyle/>
          <a:p>
            <a:r>
              <a:rPr lang="en-US" altLang="en-US" sz="3200" b="1" dirty="0" smtClean="0"/>
              <a:t>D&amp;I in the Kenyan Workplace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4977033"/>
              </p:ext>
            </p:extLst>
          </p:nvPr>
        </p:nvGraphicFramePr>
        <p:xfrm>
          <a:off x="457200" y="2050196"/>
          <a:ext cx="7848600" cy="404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14350" y="1371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 smtClean="0"/>
              <a:t>Some companies in Kenya are however doing </a:t>
            </a:r>
            <a:r>
              <a:rPr lang="en-US" altLang="en-US" sz="1600" dirty="0"/>
              <a:t>particularly well in ensuring </a:t>
            </a:r>
            <a:r>
              <a:rPr lang="en-US" altLang="en-US" sz="1600" dirty="0" smtClean="0"/>
              <a:t>D&amp;I </a:t>
            </a:r>
            <a:r>
              <a:rPr lang="en-US" altLang="en-US" sz="1600" dirty="0"/>
              <a:t>in the </a:t>
            </a:r>
            <a:r>
              <a:rPr lang="en-US" altLang="en-US" sz="1600" dirty="0" smtClean="0"/>
              <a:t>workplace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starting at the board level;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071563" y="2216150"/>
            <a:ext cx="4186237" cy="2438400"/>
          </a:xfrm>
          <a:prstGeom prst="rightArrow">
            <a:avLst>
              <a:gd name="adj1" fmla="val 100000"/>
              <a:gd name="adj2" fmla="val 25349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700" b="1" dirty="0" smtClean="0">
                <a:solidFill>
                  <a:schemeClr val="bg1"/>
                </a:solidFill>
              </a:rPr>
              <a:t>Why D&amp;I at the workplace?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0375" y="2216150"/>
            <a:ext cx="530225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" y="2216150"/>
            <a:ext cx="266700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216150"/>
            <a:ext cx="46038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7" y="4333875"/>
            <a:ext cx="318611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52441" y="1501822"/>
            <a:ext cx="6058987" cy="23622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The KIM D&amp;I report (2017) confirmed that diversity at board level is associated to higher ROE over a 4 year period among NSE listed companies.</a:t>
            </a:r>
          </a:p>
          <a:p>
            <a:pPr marL="0" indent="0" algn="just">
              <a:buNone/>
            </a:pPr>
            <a:endParaRPr lang="en-US" alt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The report also revealed a positive correlation between age spread at the board level and profits earned by these companies over the same 4 year period.</a:t>
            </a: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4314324" y="4429824"/>
            <a:ext cx="472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Another study by Deloitte in 2015 showed that companies </a:t>
            </a:r>
            <a:r>
              <a:rPr lang="en-US" altLang="en-US" dirty="0"/>
              <a:t>that have diversified have 2.3 </a:t>
            </a:r>
            <a:r>
              <a:rPr lang="en-US" altLang="en-US" dirty="0" smtClean="0"/>
              <a:t>times </a:t>
            </a:r>
            <a:r>
              <a:rPr lang="en-US" altLang="en-US" dirty="0"/>
              <a:t>higher cash flow per employee over a three-year period than a non diversified </a:t>
            </a:r>
            <a:r>
              <a:rPr lang="en-US" altLang="en-US" dirty="0" smtClean="0"/>
              <a:t>companies.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0785" y="381000"/>
            <a:ext cx="6400800" cy="7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400" b="1" dirty="0" smtClean="0"/>
              <a:t>Studies suggest D&amp;I is beneficial on organizational performance</a:t>
            </a:r>
          </a:p>
        </p:txBody>
      </p:sp>
      <p:pic>
        <p:nvPicPr>
          <p:cNvPr id="7176" name="Picture 8" descr="Image result for board diversity &amp; inclusion report KIM 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1822"/>
            <a:ext cx="2624704" cy="19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15000" y="3048000"/>
            <a:ext cx="3200400" cy="1828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According to 2003 study of fortune 500, there exists a positive correlation between diverse boards (gender and ethnic) and ROA together with ROI.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0785" y="846138"/>
            <a:ext cx="6400800" cy="2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400" b="1" dirty="0" smtClean="0"/>
              <a:t>Studies suggest D&amp;I is beneficial on organizational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6" y="1676400"/>
            <a:ext cx="5257800" cy="41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/>
              <a:t>Content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About KIM</a:t>
            </a:r>
          </a:p>
          <a:p>
            <a:r>
              <a:rPr lang="en-US" altLang="en-US" dirty="0" smtClean="0"/>
              <a:t>Introduction</a:t>
            </a:r>
          </a:p>
          <a:p>
            <a:r>
              <a:rPr lang="en-US" altLang="en-US" dirty="0" smtClean="0"/>
              <a:t>Global practices</a:t>
            </a:r>
          </a:p>
          <a:p>
            <a:r>
              <a:rPr lang="en-US" altLang="en-US" dirty="0" smtClean="0"/>
              <a:t>Local practices</a:t>
            </a:r>
          </a:p>
          <a:p>
            <a:r>
              <a:rPr lang="en-US" altLang="en-US" dirty="0" smtClean="0"/>
              <a:t>Why be concerned about D&amp;I at the workplace</a:t>
            </a:r>
          </a:p>
          <a:p>
            <a:r>
              <a:rPr lang="en-US" altLang="en-US" dirty="0" smtClean="0"/>
              <a:t>Way forward</a:t>
            </a:r>
          </a:p>
          <a:p>
            <a:endParaRPr lang="en-US" altLang="en-US" b="1" dirty="0" smtClean="0"/>
          </a:p>
          <a:p>
            <a:endParaRPr lang="en-US" altLang="en-US" sz="4800" b="1" dirty="0" smtClean="0"/>
          </a:p>
          <a:p>
            <a:endParaRPr lang="en-US" alt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altLang="en-US" sz="3200" b="1" dirty="0" smtClean="0"/>
              <a:t>Other intangible benefits of workplace D&amp;I would include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057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486400" cy="1143000"/>
          </a:xfrm>
        </p:spPr>
        <p:txBody>
          <a:bodyPr/>
          <a:lstStyle/>
          <a:p>
            <a:r>
              <a:rPr lang="en-US" altLang="en-US" sz="3200" b="1" dirty="0" smtClean="0"/>
              <a:t>What is the way forward?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Kenya’s population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Board representation by gender and age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810603"/>
            <a:ext cx="4584700" cy="21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820127"/>
            <a:ext cx="4343400" cy="214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28993"/>
              </p:ext>
            </p:extLst>
          </p:nvPr>
        </p:nvGraphicFramePr>
        <p:xfrm>
          <a:off x="276225" y="4364889"/>
          <a:ext cx="8534400" cy="176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THANK YOU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7003013"/>
              </p:ext>
            </p:extLst>
          </p:nvPr>
        </p:nvGraphicFramePr>
        <p:xfrm>
          <a:off x="-578536" y="1295400"/>
          <a:ext cx="6826936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58" y="15111"/>
            <a:ext cx="8229600" cy="1143000"/>
          </a:xfrm>
        </p:spPr>
        <p:txBody>
          <a:bodyPr/>
          <a:lstStyle/>
          <a:p>
            <a:r>
              <a:rPr lang="en-US" dirty="0" smtClean="0"/>
              <a:t>About KIM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27005" b="27288"/>
          <a:stretch/>
        </p:blipFill>
        <p:spPr>
          <a:xfrm>
            <a:off x="2209800" y="3048001"/>
            <a:ext cx="1299001" cy="1261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 flipV="1">
            <a:off x="3189900" y="902969"/>
            <a:ext cx="29061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kenya institute of management OPI afric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 bwMode="auto">
          <a:xfrm>
            <a:off x="5571238" y="1614848"/>
            <a:ext cx="1507331" cy="8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140" y="2609020"/>
            <a:ext cx="1507331" cy="1130498"/>
          </a:xfrm>
          <a:prstGeom prst="rect">
            <a:avLst/>
          </a:prstGeom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49" y="3855009"/>
            <a:ext cx="1466120" cy="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IM membershi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b="72340"/>
          <a:stretch/>
        </p:blipFill>
        <p:spPr bwMode="auto">
          <a:xfrm>
            <a:off x="5612448" y="5038906"/>
            <a:ext cx="3225203" cy="8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0508" y="1534366"/>
            <a:ext cx="1389167" cy="108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4306" y="2782217"/>
            <a:ext cx="1330377" cy="1651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0508" y="3805883"/>
            <a:ext cx="1372111" cy="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altLang="en-US" sz="3200" b="1" dirty="0" smtClean="0"/>
              <a:t>Introduction; what is D &amp; I?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29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7400" y="-14630"/>
            <a:ext cx="6400800" cy="1143000"/>
          </a:xfrm>
        </p:spPr>
        <p:txBody>
          <a:bodyPr/>
          <a:lstStyle/>
          <a:p>
            <a:r>
              <a:rPr lang="en-US" altLang="en-US" sz="3200" b="1" dirty="0" smtClean="0"/>
              <a:t>Introduction; what is D &amp; I?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8669936"/>
              </p:ext>
            </p:extLst>
          </p:nvPr>
        </p:nvGraphicFramePr>
        <p:xfrm>
          <a:off x="12192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5105400" y="2164556"/>
            <a:ext cx="685800" cy="6858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Christian</a:t>
            </a:r>
            <a:endParaRPr lang="en-US" sz="900" dirty="0"/>
          </a:p>
        </p:txBody>
      </p:sp>
      <p:sp>
        <p:nvSpPr>
          <p:cNvPr id="8" name="Oval 7"/>
          <p:cNvSpPr/>
          <p:nvPr/>
        </p:nvSpPr>
        <p:spPr>
          <a:xfrm>
            <a:off x="3467101" y="3200400"/>
            <a:ext cx="685800" cy="685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Muslim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00387" y="2616595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African</a:t>
            </a:r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3786187" y="3776662"/>
            <a:ext cx="6858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Latino</a:t>
            </a:r>
            <a:endParaRPr lang="en-US" sz="900" dirty="0"/>
          </a:p>
        </p:txBody>
      </p:sp>
      <p:sp>
        <p:nvSpPr>
          <p:cNvPr id="11" name="Oval 10"/>
          <p:cNvSpPr/>
          <p:nvPr/>
        </p:nvSpPr>
        <p:spPr>
          <a:xfrm>
            <a:off x="3638548" y="1846262"/>
            <a:ext cx="685800" cy="6858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Buddhist</a:t>
            </a:r>
            <a:endParaRPr lang="en-US" sz="900" dirty="0"/>
          </a:p>
        </p:txBody>
      </p:sp>
      <p:sp>
        <p:nvSpPr>
          <p:cNvPr id="12" name="Oval 11"/>
          <p:cNvSpPr/>
          <p:nvPr/>
        </p:nvSpPr>
        <p:spPr>
          <a:xfrm>
            <a:off x="4572000" y="2638028"/>
            <a:ext cx="685800" cy="6858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Hindu</a:t>
            </a:r>
            <a:endParaRPr lang="en-US" sz="900" dirty="0"/>
          </a:p>
        </p:txBody>
      </p:sp>
      <p:sp>
        <p:nvSpPr>
          <p:cNvPr id="13" name="Oval 12"/>
          <p:cNvSpPr/>
          <p:nvPr/>
        </p:nvSpPr>
        <p:spPr>
          <a:xfrm>
            <a:off x="2733673" y="2016124"/>
            <a:ext cx="685800" cy="6858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/>
              <a:t>Asian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252784" y="1057958"/>
            <a:ext cx="287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Diversity</a:t>
            </a:r>
            <a:endParaRPr lang="en-US" sz="3600" dirty="0"/>
          </a:p>
        </p:txBody>
      </p:sp>
      <p:sp>
        <p:nvSpPr>
          <p:cNvPr id="16" name="Striped Right Arrow 15"/>
          <p:cNvSpPr/>
          <p:nvPr/>
        </p:nvSpPr>
        <p:spPr>
          <a:xfrm>
            <a:off x="7145" y="2507456"/>
            <a:ext cx="2133598" cy="1828800"/>
          </a:xfrm>
          <a:prstGeom prst="stripedRightArrow">
            <a:avLst>
              <a:gd name="adj1" fmla="val 100000"/>
              <a:gd name="adj2" fmla="val 27344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D&amp;I go hand in hand</a:t>
            </a:r>
          </a:p>
        </p:txBody>
      </p:sp>
    </p:spTree>
    <p:extLst>
      <p:ext uri="{BB962C8B-B14F-4D97-AF65-F5344CB8AC3E}">
        <p14:creationId xmlns:p14="http://schemas.microsoft.com/office/powerpoint/2010/main" val="107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071563" y="2216150"/>
            <a:ext cx="3195637" cy="2438400"/>
          </a:xfrm>
          <a:prstGeom prst="rightArrow">
            <a:avLst>
              <a:gd name="adj1" fmla="val 100000"/>
              <a:gd name="adj2" fmla="val 25349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700" b="1" dirty="0" smtClean="0">
                <a:solidFill>
                  <a:schemeClr val="bg1"/>
                </a:solidFill>
              </a:rPr>
              <a:t>Global practices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0375" y="2216150"/>
            <a:ext cx="530225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" y="2216150"/>
            <a:ext cx="266700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216150"/>
            <a:ext cx="46038" cy="2438400"/>
          </a:xfrm>
          <a:prstGeom prst="rightArrow">
            <a:avLst>
              <a:gd name="adj1" fmla="val 100000"/>
              <a:gd name="adj2" fmla="val 274"/>
            </a:avLst>
          </a:prstGeom>
          <a:solidFill>
            <a:srgbClr val="F3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85" y="1304329"/>
            <a:ext cx="7531815" cy="4419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altLang="en-US" sz="2400" b="1" dirty="0" smtClean="0"/>
              <a:t>CEO’s accept that D&amp;I is important; more so in Japan than anywhere else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38235"/>
            <a:ext cx="152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+mj-lt"/>
              </a:rPr>
              <a:t>D&amp;I at the workplace are now CEO-level issues, but they continue to be frustrating and challenging for many companies. </a:t>
            </a:r>
            <a:endParaRPr lang="en-US" sz="16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+mj-lt"/>
              </a:rPr>
              <a:t>Why 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+mj-lt"/>
              </a:rPr>
              <a:t>the gap?</a:t>
            </a:r>
            <a:endParaRPr lang="en-US" sz="1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5723929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0" dirty="0" smtClean="0">
                <a:solidFill>
                  <a:srgbClr val="000000"/>
                </a:solidFill>
                <a:effectLst/>
                <a:latin typeface="Open Sans"/>
              </a:rPr>
              <a:t>Source: PwC,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48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57650" y="0"/>
            <a:ext cx="6400800" cy="1143000"/>
          </a:xfrm>
        </p:spPr>
        <p:txBody>
          <a:bodyPr/>
          <a:lstStyle/>
          <a:p>
            <a:r>
              <a:rPr lang="en-US" altLang="en-US" sz="2400" b="1" dirty="0" smtClean="0"/>
              <a:t>Even employees admit that D&amp;I is important in the workplace globally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20336"/>
            <a:ext cx="2357650" cy="3754874"/>
          </a:xfrm>
          <a:prstGeom prst="rect">
            <a:avLst/>
          </a:prstGeom>
          <a:solidFill>
            <a:srgbClr val="9DFF3B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According to a Deloitte (2017) report;</a:t>
            </a:r>
          </a:p>
          <a:p>
            <a:r>
              <a:rPr lang="en-US" sz="1400" i="1" dirty="0" smtClean="0"/>
              <a:t>In 2017, </a:t>
            </a:r>
            <a:r>
              <a:rPr lang="en-US" sz="1400" i="1" dirty="0"/>
              <a:t>the proportion of executives who cited inclusion as a top priority has risen by </a:t>
            </a:r>
            <a:r>
              <a:rPr lang="en-US" sz="1400" i="1" dirty="0" smtClean="0"/>
              <a:t>32% compared </a:t>
            </a:r>
            <a:r>
              <a:rPr lang="en-US" sz="1400" i="1" dirty="0"/>
              <a:t>with </a:t>
            </a:r>
            <a:r>
              <a:rPr lang="en-US" sz="1400" i="1" dirty="0" smtClean="0"/>
              <a:t>a 2014 </a:t>
            </a:r>
            <a:r>
              <a:rPr lang="en-US" sz="1400" i="1" dirty="0"/>
              <a:t>survey.</a:t>
            </a:r>
            <a:br>
              <a:rPr lang="en-US" sz="1400" i="1" dirty="0"/>
            </a:br>
            <a:endParaRPr lang="en-US" sz="1400" dirty="0"/>
          </a:p>
          <a:p>
            <a:r>
              <a:rPr lang="en-US" sz="1400" i="1" dirty="0"/>
              <a:t>Over two-thirds (</a:t>
            </a:r>
            <a:r>
              <a:rPr lang="en-US" sz="1400" i="1" dirty="0" smtClean="0"/>
              <a:t>69%) </a:t>
            </a:r>
            <a:r>
              <a:rPr lang="en-US" sz="1400" i="1" dirty="0"/>
              <a:t>of executives rate </a:t>
            </a:r>
            <a:r>
              <a:rPr lang="en-US" sz="1400" i="1" dirty="0" smtClean="0"/>
              <a:t>D&amp;I </a:t>
            </a:r>
            <a:r>
              <a:rPr lang="en-US" sz="1400" i="1" dirty="0"/>
              <a:t>an important issue (up from </a:t>
            </a:r>
            <a:r>
              <a:rPr lang="en-US" sz="1400" i="1" dirty="0" smtClean="0"/>
              <a:t>59% in </a:t>
            </a:r>
            <a:r>
              <a:rPr lang="en-US" sz="1400" i="1" dirty="0"/>
              <a:t>2014).</a:t>
            </a:r>
            <a:br>
              <a:rPr lang="en-US" sz="1400" i="1" dirty="0"/>
            </a:br>
            <a:endParaRPr lang="en-US" sz="1400" dirty="0"/>
          </a:p>
          <a:p>
            <a:r>
              <a:rPr lang="en-US" sz="1400" i="1" dirty="0" smtClean="0"/>
              <a:t>38% of </a:t>
            </a:r>
            <a:r>
              <a:rPr lang="en-US" sz="1400" i="1" dirty="0"/>
              <a:t>executives report that the primary sponsor of the company’s </a:t>
            </a:r>
            <a:r>
              <a:rPr lang="en-US" sz="1400" i="1" dirty="0" smtClean="0"/>
              <a:t>D&amp;I </a:t>
            </a:r>
            <a:r>
              <a:rPr lang="en-US" sz="1400" i="1" dirty="0"/>
              <a:t>efforts is the CEO.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6019800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0" dirty="0" smtClean="0">
                <a:solidFill>
                  <a:srgbClr val="000000"/>
                </a:solidFill>
                <a:effectLst/>
                <a:latin typeface="Open Sans"/>
              </a:rPr>
              <a:t>Source: Deloitte, 2017</a:t>
            </a:r>
            <a:endParaRPr lang="en-US" sz="1200" dirty="0"/>
          </a:p>
        </p:txBody>
      </p:sp>
      <p:pic>
        <p:nvPicPr>
          <p:cNvPr id="44034" name="Picture 2" descr="Diversity and inclusion: Percentage of respondents rating this trend “important” or “very important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b="6854"/>
          <a:stretch/>
        </p:blipFill>
        <p:spPr bwMode="auto">
          <a:xfrm>
            <a:off x="2514600" y="1676400"/>
            <a:ext cx="6765878" cy="44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4600" y="1451059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0" dirty="0" smtClean="0">
                <a:solidFill>
                  <a:srgbClr val="000000"/>
                </a:solidFill>
                <a:effectLst/>
                <a:latin typeface="Open Sans"/>
              </a:rPr>
              <a:t>% of employees who say D&amp;I is important at the workplace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57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57400" y="-10236"/>
            <a:ext cx="6629400" cy="1143000"/>
          </a:xfrm>
        </p:spPr>
        <p:txBody>
          <a:bodyPr/>
          <a:lstStyle/>
          <a:p>
            <a:r>
              <a:rPr lang="en-US" altLang="en-US" sz="3200" b="1" dirty="0" smtClean="0"/>
              <a:t>At the governance level, globally...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8467"/>
              </p:ext>
            </p:extLst>
          </p:nvPr>
        </p:nvGraphicFramePr>
        <p:xfrm>
          <a:off x="381000" y="13716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5" descr="Image result for BAS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IM CBLP 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 CBLP COURSE</Template>
  <TotalTime>11189</TotalTime>
  <Words>1201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Open Sans</vt:lpstr>
      <vt:lpstr>Palatino Linotype</vt:lpstr>
      <vt:lpstr>Wingdings</vt:lpstr>
      <vt:lpstr>KIM CBLP COURSE</vt:lpstr>
      <vt:lpstr>Diversity and Inclusion in the Workplace   Presentation by Muriithi Ndegwa, OGW, HSC,   Executive Director/CEO,  The Kenya Institute of Management  </vt:lpstr>
      <vt:lpstr>Content</vt:lpstr>
      <vt:lpstr>About KIM</vt:lpstr>
      <vt:lpstr>Introduction; what is D &amp; I?</vt:lpstr>
      <vt:lpstr>Introduction; what is D &amp; I?</vt:lpstr>
      <vt:lpstr>PowerPoint Presentation</vt:lpstr>
      <vt:lpstr>CEO’s accept that D&amp;I is important; more so in Japan than anywhere else</vt:lpstr>
      <vt:lpstr>Even employees admit that D&amp;I is important in the workplace globally</vt:lpstr>
      <vt:lpstr>At the governance level, globally...</vt:lpstr>
      <vt:lpstr>Top Companies globally that are leaders in implementing D&amp;I in the workplace</vt:lpstr>
      <vt:lpstr>D&amp;I practices in Africa</vt:lpstr>
      <vt:lpstr>D&amp;I practices in Africa: Focus on South Africa</vt:lpstr>
      <vt:lpstr>PowerPoint Presentation</vt:lpstr>
      <vt:lpstr>D&amp;I practices in Kenya</vt:lpstr>
      <vt:lpstr>D&amp;I in leadership and management</vt:lpstr>
      <vt:lpstr>D&amp;I in the Kenyan Workplace</vt:lpstr>
      <vt:lpstr>PowerPoint Presentation</vt:lpstr>
      <vt:lpstr>PowerPoint Presentation</vt:lpstr>
      <vt:lpstr>PowerPoint Presentation</vt:lpstr>
      <vt:lpstr>Other intangible benefits of workplace D&amp;I would include</vt:lpstr>
      <vt:lpstr>What is the way forward?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Otieno</dc:creator>
  <cp:lastModifiedBy>Sam Njihia</cp:lastModifiedBy>
  <cp:revision>265</cp:revision>
  <dcterms:created xsi:type="dcterms:W3CDTF">2012-09-26T11:40:34Z</dcterms:created>
  <dcterms:modified xsi:type="dcterms:W3CDTF">2018-03-23T05:33:08Z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9A1F721F-B2E1-4874-A6CF-B445554569D4</vt:lpwstr>
  </property>
  <property fmtid="{D5CDD505-2E9C-101B-9397-08002B2CF9AE}" pid="3" name="ArticulatePath">
    <vt:lpwstr>ORIENTATION- M&amp;E PARTICIPANTS</vt:lpwstr>
  </property>
</Properties>
</file>