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embeddedFontLst>
    <p:embeddedFont>
      <p:font typeface="Calibri" panose="020F0502020204030204" pitchFamily="34" charset="0"/>
      <p:regular r:id="rId13"/>
      <p:bold r:id="rId14"/>
      <p:italic r:id="rId15"/>
      <p:boldItalic r:id="rId16"/>
    </p:embeddedFont>
    <p:embeddedFont>
      <p:font typeface="Source Sans Pro" panose="020B0503030403020204" pitchFamily="34" charset="0"/>
      <p:regular r:id="rId17"/>
      <p:bold r:id="rId18"/>
      <p:italic r:id="rId19"/>
      <p:boldItalic r:id="rId2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1.fntdata"/><Relationship Id="rId18" Type="http://schemas.openxmlformats.org/officeDocument/2006/relationships/font" Target="fonts/font6.fntdata"/><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font" Target="fonts/font5.fntdata"/><Relationship Id="rId2" Type="http://schemas.openxmlformats.org/officeDocument/2006/relationships/slide" Target="slides/slide1.xml"/><Relationship Id="rId16" Type="http://schemas.openxmlformats.org/officeDocument/2006/relationships/font" Target="fonts/font4.fntdata"/><Relationship Id="rId20" Type="http://schemas.openxmlformats.org/officeDocument/2006/relationships/font" Target="fonts/font8.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font" Target="fonts/font3.fntdata"/><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7.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2.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5" name="Google Shape;9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96" name="Google Shape;96;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1</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2"/>
        <p:cNvGrpSpPr/>
        <p:nvPr/>
      </p:nvGrpSpPr>
      <p:grpSpPr>
        <a:xfrm>
          <a:off x="0" y="0"/>
          <a:ext cx="0" cy="0"/>
          <a:chOff x="0" y="0"/>
          <a:chExt cx="0" cy="0"/>
        </a:xfrm>
      </p:grpSpPr>
      <p:sp>
        <p:nvSpPr>
          <p:cNvPr id="233" name="Google Shape;233;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4" name="Google Shape;234;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2" name="Google Shape;102;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103" name="Google Shape;103;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2</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4" name="Google Shape;134;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0"/>
        <p:cNvGrpSpPr/>
        <p:nvPr/>
      </p:nvGrpSpPr>
      <p:grpSpPr>
        <a:xfrm>
          <a:off x="0" y="0"/>
          <a:ext cx="0" cy="0"/>
          <a:chOff x="0" y="0"/>
          <a:chExt cx="0" cy="0"/>
        </a:xfrm>
      </p:grpSpPr>
      <p:sp>
        <p:nvSpPr>
          <p:cNvPr id="151" name="Google Shape;15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2" name="Google Shape;152;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76200" algn="l" rtl="0">
              <a:spcBef>
                <a:spcPts val="0"/>
              </a:spcBef>
              <a:spcAft>
                <a:spcPts val="0"/>
              </a:spcAft>
              <a:buClr>
                <a:schemeClr val="dk1"/>
              </a:buClr>
              <a:buSzPts val="1200"/>
              <a:buFont typeface="Noto Sans Symbols"/>
              <a:buChar char="❑"/>
            </a:pPr>
            <a:r>
              <a:rPr lang="en-US" sz="1200" b="0" i="0" u="none" strike="noStrike" cap="none">
                <a:solidFill>
                  <a:schemeClr val="dk1"/>
                </a:solidFill>
                <a:latin typeface="Calibri"/>
                <a:ea typeface="Calibri"/>
                <a:cs typeface="Calibri"/>
                <a:sym typeface="Calibri"/>
              </a:rPr>
              <a:t>Performance management systems have evolved to meet the changing demands of organisations by society, owners and investors:</a:t>
            </a:r>
            <a:endParaRPr/>
          </a:p>
          <a:p>
            <a:pPr marL="457200" marR="0" lvl="1" indent="-76200" algn="l" rtl="0">
              <a:spcBef>
                <a:spcPts val="0"/>
              </a:spcBef>
              <a:spcAft>
                <a:spcPts val="0"/>
              </a:spcAft>
              <a:buClr>
                <a:schemeClr val="dk1"/>
              </a:buClr>
              <a:buSzPts val="1200"/>
              <a:buFont typeface="Noto Sans Symbols"/>
              <a:buChar char="✓"/>
            </a:pPr>
            <a:r>
              <a:rPr lang="en-US" sz="1200" b="0" i="0" u="none" strike="noStrike" cap="none">
                <a:solidFill>
                  <a:schemeClr val="dk1"/>
                </a:solidFill>
                <a:latin typeface="Calibri"/>
                <a:ea typeface="Calibri"/>
                <a:cs typeface="Calibri"/>
                <a:sym typeface="Calibri"/>
              </a:rPr>
              <a:t>Higher performance</a:t>
            </a:r>
            <a:endParaRPr/>
          </a:p>
          <a:p>
            <a:pPr marL="457200" marR="0" lvl="1" indent="-76200" algn="l" rtl="0">
              <a:spcBef>
                <a:spcPts val="0"/>
              </a:spcBef>
              <a:spcAft>
                <a:spcPts val="0"/>
              </a:spcAft>
              <a:buClr>
                <a:schemeClr val="dk1"/>
              </a:buClr>
              <a:buSzPts val="1200"/>
              <a:buFont typeface="Noto Sans Symbols"/>
              <a:buChar char="✓"/>
            </a:pPr>
            <a:r>
              <a:rPr lang="en-US" sz="1200" b="0" i="0" u="none" strike="noStrike" cap="none">
                <a:solidFill>
                  <a:schemeClr val="dk1"/>
                </a:solidFill>
                <a:latin typeface="Calibri"/>
                <a:ea typeface="Calibri"/>
                <a:cs typeface="Calibri"/>
                <a:sym typeface="Calibri"/>
              </a:rPr>
              <a:t>Talented employees</a:t>
            </a:r>
            <a:endParaRPr/>
          </a:p>
          <a:p>
            <a:pPr marL="457200" marR="0" lvl="1" indent="-76200" algn="l" rtl="0">
              <a:spcBef>
                <a:spcPts val="0"/>
              </a:spcBef>
              <a:spcAft>
                <a:spcPts val="0"/>
              </a:spcAft>
              <a:buClr>
                <a:schemeClr val="dk1"/>
              </a:buClr>
              <a:buSzPts val="1200"/>
              <a:buFont typeface="Noto Sans Symbols"/>
              <a:buChar char="✓"/>
            </a:pPr>
            <a:r>
              <a:rPr lang="en-US" sz="1200" b="0" i="0" u="none" strike="noStrike" cap="none">
                <a:solidFill>
                  <a:schemeClr val="dk1"/>
                </a:solidFill>
                <a:latin typeface="Calibri"/>
                <a:ea typeface="Calibri"/>
                <a:cs typeface="Calibri"/>
                <a:sym typeface="Calibri"/>
              </a:rPr>
              <a:t>Leadership accountability</a:t>
            </a:r>
            <a:endParaRPr/>
          </a:p>
          <a:p>
            <a:pPr marL="0" marR="0" lvl="0" indent="0" algn="l" rtl="0">
              <a:spcBef>
                <a:spcPts val="0"/>
              </a:spcBef>
              <a:spcAft>
                <a:spcPts val="0"/>
              </a:spcAft>
              <a:buClr>
                <a:schemeClr val="dk1"/>
              </a:buClr>
              <a:buSzPts val="1200"/>
              <a:buFont typeface="Calibri"/>
              <a:buNone/>
            </a:pPr>
            <a:endParaRPr sz="1200" b="0" i="0" u="none" strike="noStrike" cap="none">
              <a:solidFill>
                <a:schemeClr val="dk1"/>
              </a:solidFill>
              <a:latin typeface="Calibri"/>
              <a:ea typeface="Calibri"/>
              <a:cs typeface="Calibri"/>
              <a:sym typeface="Calibri"/>
            </a:endParaRPr>
          </a:p>
          <a:p>
            <a:pPr marL="0" marR="0" lvl="0" indent="-76200" algn="l" rtl="0">
              <a:spcBef>
                <a:spcPts val="0"/>
              </a:spcBef>
              <a:spcAft>
                <a:spcPts val="0"/>
              </a:spcAft>
              <a:buClr>
                <a:schemeClr val="dk1"/>
              </a:buClr>
              <a:buSzPts val="1200"/>
              <a:buFont typeface="Noto Sans Symbols"/>
              <a:buChar char="❑"/>
            </a:pPr>
            <a:r>
              <a:rPr lang="en-US" sz="1200" b="0" i="0" u="none" strike="noStrike" cap="none">
                <a:solidFill>
                  <a:schemeClr val="dk1"/>
                </a:solidFill>
                <a:latin typeface="Calibri"/>
                <a:ea typeface="Calibri"/>
                <a:cs typeface="Calibri"/>
                <a:sym typeface="Calibri"/>
              </a:rPr>
              <a:t>Performance management systems are therefore no longer just operational (performance appraisals and reviews); They are very much a part of how organisations manage it’s most important resource….hence more…</a:t>
            </a:r>
            <a:endParaRPr/>
          </a:p>
          <a:p>
            <a:pPr marL="457200" marR="0" lvl="1" indent="-76200" algn="l" rtl="0">
              <a:spcBef>
                <a:spcPts val="0"/>
              </a:spcBef>
              <a:spcAft>
                <a:spcPts val="0"/>
              </a:spcAft>
              <a:buClr>
                <a:schemeClr val="dk1"/>
              </a:buClr>
              <a:buSzPts val="1200"/>
              <a:buFont typeface="Noto Sans Symbols"/>
              <a:buChar char="✓"/>
            </a:pPr>
            <a:r>
              <a:rPr lang="en-US" sz="1200" b="0" i="0" u="none" strike="noStrike" cap="none">
                <a:solidFill>
                  <a:schemeClr val="dk1"/>
                </a:solidFill>
                <a:latin typeface="Calibri"/>
                <a:ea typeface="Calibri"/>
                <a:cs typeface="Calibri"/>
                <a:sym typeface="Calibri"/>
              </a:rPr>
              <a:t>Strategic – Alignment of individual and organizational goals, future focused.</a:t>
            </a:r>
            <a:endParaRPr/>
          </a:p>
          <a:p>
            <a:pPr marL="457200" marR="0" lvl="1" indent="-76200" algn="l" rtl="0">
              <a:spcBef>
                <a:spcPts val="0"/>
              </a:spcBef>
              <a:spcAft>
                <a:spcPts val="0"/>
              </a:spcAft>
              <a:buClr>
                <a:schemeClr val="dk1"/>
              </a:buClr>
              <a:buSzPts val="1200"/>
              <a:buFont typeface="Noto Sans Symbols"/>
              <a:buChar char="✓"/>
            </a:pPr>
            <a:r>
              <a:rPr lang="en-US" sz="1200" b="0" i="0" u="none" strike="noStrike" cap="none">
                <a:solidFill>
                  <a:schemeClr val="dk1"/>
                </a:solidFill>
                <a:latin typeface="Calibri"/>
                <a:ea typeface="Calibri"/>
                <a:cs typeface="Calibri"/>
                <a:sym typeface="Calibri"/>
              </a:rPr>
              <a:t>Integrated – Reward management, talent management</a:t>
            </a:r>
            <a:endParaRPr/>
          </a:p>
          <a:p>
            <a:pPr marL="457200" marR="0" lvl="1" indent="0" algn="l" rtl="0">
              <a:lnSpc>
                <a:spcPct val="100000"/>
              </a:lnSpc>
              <a:spcBef>
                <a:spcPts val="0"/>
              </a:spcBef>
              <a:spcAft>
                <a:spcPts val="0"/>
              </a:spcAft>
              <a:buClr>
                <a:schemeClr val="dk1"/>
              </a:buClr>
              <a:buSzPts val="1200"/>
              <a:buFont typeface="Noto Sans Symbols"/>
              <a:buNone/>
            </a:pPr>
            <a:endParaRPr sz="1200" b="0" i="0" u="none" strike="noStrike" cap="none">
              <a:solidFill>
                <a:schemeClr val="dk1"/>
              </a:solidFill>
              <a:latin typeface="Calibri"/>
              <a:ea typeface="Calibri"/>
              <a:cs typeface="Calibri"/>
              <a:sym typeface="Calibri"/>
            </a:endParaRPr>
          </a:p>
          <a:p>
            <a:pPr marL="457200" marR="0" lvl="1" indent="0" algn="l" rtl="0">
              <a:lnSpc>
                <a:spcPct val="100000"/>
              </a:lnSpc>
              <a:spcBef>
                <a:spcPts val="0"/>
              </a:spcBef>
              <a:spcAft>
                <a:spcPts val="0"/>
              </a:spcAft>
              <a:buClr>
                <a:schemeClr val="dk1"/>
              </a:buClr>
              <a:buSzPts val="1200"/>
              <a:buFont typeface="Noto Sans Symbols"/>
              <a:buNone/>
            </a:pPr>
            <a:endParaRPr sz="1200" b="0" i="0" u="none" strike="noStrike" cap="none">
              <a:solidFill>
                <a:schemeClr val="dk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200"/>
              <a:buFont typeface="Noto Sans Symbols"/>
              <a:buNone/>
            </a:pPr>
            <a:r>
              <a:rPr lang="en-US" sz="1200" b="0" i="0" u="none" strike="noStrike" cap="none">
                <a:solidFill>
                  <a:schemeClr val="dk1"/>
                </a:solidFill>
                <a:latin typeface="Calibri"/>
                <a:ea typeface="Calibri"/>
                <a:cs typeface="Calibri"/>
                <a:sym typeface="Calibri"/>
              </a:rPr>
              <a:t>MBOs also known as management by results – popularized in 1954 in his book The practice of management</a:t>
            </a:r>
            <a:endParaRPr sz="1200" b="0" i="0" u="none" strike="noStrike" cap="none">
              <a:solidFill>
                <a:schemeClr val="dk1"/>
              </a:solidFill>
              <a:latin typeface="Calibri"/>
              <a:ea typeface="Calibri"/>
              <a:cs typeface="Calibri"/>
              <a:sym typeface="Calibri"/>
            </a:endParaRPr>
          </a:p>
          <a:p>
            <a:pPr marL="457200" marR="0" lvl="1" indent="0" algn="l" rtl="0">
              <a:spcBef>
                <a:spcPts val="0"/>
              </a:spcBef>
              <a:spcAft>
                <a:spcPts val="0"/>
              </a:spcAft>
              <a:buClr>
                <a:schemeClr val="dk1"/>
              </a:buClr>
              <a:buSzPts val="1200"/>
              <a:buFont typeface="Noto Sans Symbols"/>
              <a:buNone/>
            </a:pPr>
            <a:endParaRPr sz="1200" b="0" i="0" u="none" strike="noStrike" cap="none">
              <a:solidFill>
                <a:schemeClr val="dk1"/>
              </a:solidFill>
              <a:latin typeface="Calibri"/>
              <a:ea typeface="Calibri"/>
              <a:cs typeface="Calibri"/>
              <a:sym typeface="Calibri"/>
            </a:endParaRPr>
          </a:p>
        </p:txBody>
      </p:sp>
      <p:sp>
        <p:nvSpPr>
          <p:cNvPr id="153" name="Google Shape;153;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4</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72" name="Google Shape;172;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how best to manage talent in order to retain your star performers and how to boost the performance of those who are causing problems, while avoiding common pitfalls.</a:t>
            </a:r>
            <a:endParaRPr sz="1200" b="0" i="0" u="none" strike="noStrike" cap="none">
              <a:solidFill>
                <a:schemeClr val="dk1"/>
              </a:solidFill>
              <a:latin typeface="Calibri"/>
              <a:ea typeface="Calibri"/>
              <a:cs typeface="Calibri"/>
              <a:sym typeface="Calibri"/>
            </a:endParaRPr>
          </a:p>
        </p:txBody>
      </p:sp>
      <p:sp>
        <p:nvSpPr>
          <p:cNvPr id="173" name="Google Shape;173;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5</a:t>
            </a:fld>
            <a:endParaRPr sz="1200" b="0" i="0" u="none" strike="noStrike" cap="none">
              <a:solidFill>
                <a:schemeClr val="dk1"/>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0" name="Google Shape;200;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201" name="Google Shape;201;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Calibri"/>
                <a:ea typeface="Calibri"/>
                <a:cs typeface="Calibri"/>
                <a:sym typeface="Calibri"/>
              </a:rPr>
              <a:t>6</a:t>
            </a:fld>
            <a:endParaRPr sz="1200">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1"/>
        <p:cNvGrpSpPr/>
        <p:nvPr/>
      </p:nvGrpSpPr>
      <p:grpSpPr>
        <a:xfrm>
          <a:off x="0" y="0"/>
          <a:ext cx="0" cy="0"/>
          <a:chOff x="0" y="0"/>
          <a:chExt cx="0" cy="0"/>
        </a:xfrm>
      </p:grpSpPr>
      <p:sp>
        <p:nvSpPr>
          <p:cNvPr id="212" name="Google Shape;212;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3" name="Google Shape;213;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214" name="Google Shape;214;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Calibri"/>
                <a:ea typeface="Calibri"/>
                <a:cs typeface="Calibri"/>
                <a:sym typeface="Calibri"/>
              </a:rPr>
              <a:t>7</a:t>
            </a:fld>
            <a:endParaRPr sz="1200">
              <a:solidFill>
                <a:schemeClr val="dk1"/>
              </a:solidFill>
              <a:latin typeface="Calibri"/>
              <a:ea typeface="Calibri"/>
              <a:cs typeface="Calibri"/>
              <a:sym typeface="Calibri"/>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Google Shape;219;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0" name="Google Shape;220;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endParaRPr sz="1200" b="0" i="0" u="none" strike="noStrike" cap="none">
              <a:solidFill>
                <a:schemeClr val="dk1"/>
              </a:solidFill>
              <a:latin typeface="Calibri"/>
              <a:ea typeface="Calibri"/>
              <a:cs typeface="Calibri"/>
              <a:sym typeface="Calibri"/>
            </a:endParaRPr>
          </a:p>
        </p:txBody>
      </p:sp>
      <p:sp>
        <p:nvSpPr>
          <p:cNvPr id="221" name="Google Shape;221;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Calibri"/>
                <a:ea typeface="Calibri"/>
                <a:cs typeface="Calibri"/>
                <a:sym typeface="Calibri"/>
              </a:rPr>
              <a:t>8</a:t>
            </a:fld>
            <a:endParaRPr sz="1200">
              <a:solidFill>
                <a:schemeClr val="dk1"/>
              </a:solidFill>
              <a:latin typeface="Calibri"/>
              <a:ea typeface="Calibri"/>
              <a:cs typeface="Calibri"/>
              <a:sym typeface="Calibri"/>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5"/>
        <p:cNvGrpSpPr/>
        <p:nvPr/>
      </p:nvGrpSpPr>
      <p:grpSpPr>
        <a:xfrm>
          <a:off x="0" y="0"/>
          <a:ext cx="0" cy="0"/>
          <a:chOff x="0" y="0"/>
          <a:chExt cx="0" cy="0"/>
        </a:xfrm>
      </p:grpSpPr>
      <p:sp>
        <p:nvSpPr>
          <p:cNvPr id="226" name="Google Shape;226;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7" name="Google Shape;227;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200" b="0" i="0" u="none" strike="noStrike" cap="none">
                <a:solidFill>
                  <a:schemeClr val="dk1"/>
                </a:solidFill>
                <a:latin typeface="Calibri"/>
                <a:ea typeface="Calibri"/>
                <a:cs typeface="Calibri"/>
                <a:sym typeface="Calibri"/>
              </a:rPr>
              <a:t>global giants such as General Electric and Microsoft who have stripped out complexity such as annual appraisals, ratings, calibration meetings and competency assessments, focusing instead on regular, quality performance conversations and feedback</a:t>
            </a:r>
            <a:endParaRPr sz="1200" b="0" i="0" u="none" strike="noStrike" cap="none">
              <a:solidFill>
                <a:schemeClr val="dk1"/>
              </a:solidFill>
              <a:latin typeface="Calibri"/>
              <a:ea typeface="Calibri"/>
              <a:cs typeface="Calibri"/>
              <a:sym typeface="Calibri"/>
            </a:endParaRPr>
          </a:p>
        </p:txBody>
      </p:sp>
      <p:sp>
        <p:nvSpPr>
          <p:cNvPr id="228" name="Google Shape;228;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a:solidFill>
                  <a:schemeClr val="dk1"/>
                </a:solidFill>
                <a:latin typeface="Calibri"/>
                <a:ea typeface="Calibri"/>
                <a:cs typeface="Calibri"/>
                <a:sym typeface="Calibri"/>
              </a:rPr>
              <a:t>9</a:t>
            </a:fld>
            <a:endParaRPr sz="1200">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title">
  <p:cSld name="TITLE">
    <p:spTree>
      <p:nvGrpSpPr>
        <p:cNvPr id="1" name="Shape 16"/>
        <p:cNvGrpSpPr/>
        <p:nvPr/>
      </p:nvGrpSpPr>
      <p:grpSpPr>
        <a:xfrm>
          <a:off x="0" y="0"/>
          <a:ext cx="0" cy="0"/>
          <a:chOff x="0" y="0"/>
          <a:chExt cx="0" cy="0"/>
        </a:xfrm>
      </p:grpSpPr>
      <p:sp>
        <p:nvSpPr>
          <p:cNvPr id="17" name="Google Shape;17;p2"/>
          <p:cNvSpPr txBox="1">
            <a:spLocks noGrp="1"/>
          </p:cNvSpPr>
          <p:nvPr>
            <p:ph type="ctrTitle"/>
          </p:nvPr>
        </p:nvSpPr>
        <p:spPr>
          <a:xfrm>
            <a:off x="1915128" y="1788454"/>
            <a:ext cx="8361229" cy="2098226"/>
          </a:xfrm>
          <a:prstGeom prst="rect">
            <a:avLst/>
          </a:prstGeom>
          <a:noFill/>
          <a:ln>
            <a:noFill/>
          </a:ln>
        </p:spPr>
        <p:txBody>
          <a:bodyPr spcFirstLastPara="1" wrap="square" lIns="91425" tIns="45700" rIns="91425" bIns="45700" anchor="b" anchorCtr="0"/>
          <a:lstStyle>
            <a:lvl1pPr marR="0" lvl="0" algn="ctr" rtl="0">
              <a:lnSpc>
                <a:spcPct val="89000"/>
              </a:lnSpc>
              <a:spcBef>
                <a:spcPts val="0"/>
              </a:spcBef>
              <a:spcAft>
                <a:spcPts val="0"/>
              </a:spcAft>
              <a:buClr>
                <a:schemeClr val="dk2"/>
              </a:buClr>
              <a:buSzPts val="7200"/>
              <a:buFont typeface="Source Sans Pro"/>
              <a:buNone/>
              <a:defRPr sz="7200" b="0" i="0" u="none" strike="noStrike" cap="none">
                <a:solidFill>
                  <a:schemeClr val="dk2"/>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8" name="Google Shape;18;p2"/>
          <p:cNvSpPr txBox="1">
            <a:spLocks noGrp="1"/>
          </p:cNvSpPr>
          <p:nvPr>
            <p:ph type="subTitle" idx="1"/>
          </p:nvPr>
        </p:nvSpPr>
        <p:spPr>
          <a:xfrm>
            <a:off x="2679906" y="3956279"/>
            <a:ext cx="6831673" cy="1086237"/>
          </a:xfrm>
          <a:prstGeom prst="rect">
            <a:avLst/>
          </a:prstGeom>
          <a:noFill/>
          <a:ln>
            <a:noFill/>
          </a:ln>
        </p:spPr>
        <p:txBody>
          <a:bodyPr spcFirstLastPara="1" wrap="square" lIns="91425" tIns="45700" rIns="91425" bIns="45700" anchor="t" anchorCtr="0"/>
          <a:lstStyle>
            <a:lvl1pPr marR="0" lvl="0" algn="ctr" rtl="0">
              <a:lnSpc>
                <a:spcPct val="112000"/>
              </a:lnSpc>
              <a:spcBef>
                <a:spcPts val="0"/>
              </a:spcBef>
              <a:spcAft>
                <a:spcPts val="0"/>
              </a:spcAft>
              <a:buClr>
                <a:schemeClr val="lt2"/>
              </a:buClr>
              <a:buSzPts val="2300"/>
              <a:buFont typeface="Source Sans Pro"/>
              <a:buNone/>
              <a:defRPr sz="2300" b="0" i="0" u="none" strike="noStrike" cap="none">
                <a:solidFill>
                  <a:schemeClr val="lt2"/>
                </a:solidFill>
                <a:latin typeface="Source Sans Pro"/>
                <a:ea typeface="Source Sans Pro"/>
                <a:cs typeface="Source Sans Pro"/>
                <a:sym typeface="Source Sans Pro"/>
              </a:defRPr>
            </a:lvl1pPr>
            <a:lvl2pPr marR="0" lvl="1" algn="ctr" rtl="0">
              <a:lnSpc>
                <a:spcPct val="94000"/>
              </a:lnSpc>
              <a:spcBef>
                <a:spcPts val="500"/>
              </a:spcBef>
              <a:spcAft>
                <a:spcPts val="0"/>
              </a:spcAft>
              <a:buClr>
                <a:schemeClr val="dk2"/>
              </a:buClr>
              <a:buSzPts val="2000"/>
              <a:buFont typeface="Source Sans Pro"/>
              <a:buNone/>
              <a:defRPr sz="2000" b="0" i="1" u="none" strike="noStrike" cap="none">
                <a:solidFill>
                  <a:schemeClr val="dk2"/>
                </a:solidFill>
                <a:latin typeface="Source Sans Pro"/>
                <a:ea typeface="Source Sans Pro"/>
                <a:cs typeface="Source Sans Pro"/>
                <a:sym typeface="Source Sans Pro"/>
              </a:defRPr>
            </a:lvl2pPr>
            <a:lvl3pPr marR="0" lvl="2" algn="ctr" rtl="0">
              <a:lnSpc>
                <a:spcPct val="94000"/>
              </a:lnSpc>
              <a:spcBef>
                <a:spcPts val="500"/>
              </a:spcBef>
              <a:spcAft>
                <a:spcPts val="0"/>
              </a:spcAft>
              <a:buClr>
                <a:schemeClr val="dk2"/>
              </a:buClr>
              <a:buSzPts val="1800"/>
              <a:buFont typeface="Source Sans Pro"/>
              <a:buNone/>
              <a:defRPr sz="1800" b="0" i="0" u="none" strike="noStrike" cap="none">
                <a:solidFill>
                  <a:schemeClr val="dk2"/>
                </a:solidFill>
                <a:latin typeface="Source Sans Pro"/>
                <a:ea typeface="Source Sans Pro"/>
                <a:cs typeface="Source Sans Pro"/>
                <a:sym typeface="Source Sans Pro"/>
              </a:defRPr>
            </a:lvl3pPr>
            <a:lvl4pPr marR="0" lvl="3" algn="ctr" rtl="0">
              <a:lnSpc>
                <a:spcPct val="94000"/>
              </a:lnSpc>
              <a:spcBef>
                <a:spcPts val="500"/>
              </a:spcBef>
              <a:spcAft>
                <a:spcPts val="0"/>
              </a:spcAft>
              <a:buClr>
                <a:schemeClr val="dk2"/>
              </a:buClr>
              <a:buSzPts val="1600"/>
              <a:buFont typeface="Source Sans Pro"/>
              <a:buNone/>
              <a:defRPr sz="1600" b="0" i="1" u="none" strike="noStrike" cap="none">
                <a:solidFill>
                  <a:schemeClr val="dk2"/>
                </a:solidFill>
                <a:latin typeface="Source Sans Pro"/>
                <a:ea typeface="Source Sans Pro"/>
                <a:cs typeface="Source Sans Pro"/>
                <a:sym typeface="Source Sans Pro"/>
              </a:defRPr>
            </a:lvl4pPr>
            <a:lvl5pPr marR="0" lvl="4" algn="ctr" rtl="0">
              <a:lnSpc>
                <a:spcPct val="94000"/>
              </a:lnSpc>
              <a:spcBef>
                <a:spcPts val="500"/>
              </a:spcBef>
              <a:spcAft>
                <a:spcPts val="0"/>
              </a:spcAft>
              <a:buClr>
                <a:schemeClr val="dk2"/>
              </a:buClr>
              <a:buSzPts val="1600"/>
              <a:buFont typeface="Source Sans Pro"/>
              <a:buNone/>
              <a:defRPr sz="1600" b="0" i="0" u="none" strike="noStrike" cap="none">
                <a:solidFill>
                  <a:schemeClr val="dk2"/>
                </a:solidFill>
                <a:latin typeface="Source Sans Pro"/>
                <a:ea typeface="Source Sans Pro"/>
                <a:cs typeface="Source Sans Pro"/>
                <a:sym typeface="Source Sans Pro"/>
              </a:defRPr>
            </a:lvl5pPr>
            <a:lvl6pPr marR="0" lvl="5" algn="ctr" rtl="0">
              <a:lnSpc>
                <a:spcPct val="94000"/>
              </a:lnSpc>
              <a:spcBef>
                <a:spcPts val="500"/>
              </a:spcBef>
              <a:spcAft>
                <a:spcPts val="0"/>
              </a:spcAft>
              <a:buClr>
                <a:schemeClr val="dk2"/>
              </a:buClr>
              <a:buSzPts val="1600"/>
              <a:buFont typeface="Source Sans Pro"/>
              <a:buNone/>
              <a:defRPr sz="1600" b="0" i="1" u="none" strike="noStrike" cap="none">
                <a:solidFill>
                  <a:schemeClr val="dk2"/>
                </a:solidFill>
                <a:latin typeface="Source Sans Pro"/>
                <a:ea typeface="Source Sans Pro"/>
                <a:cs typeface="Source Sans Pro"/>
                <a:sym typeface="Source Sans Pro"/>
              </a:defRPr>
            </a:lvl6pPr>
            <a:lvl7pPr marR="0" lvl="6" algn="ctr" rtl="0">
              <a:lnSpc>
                <a:spcPct val="94000"/>
              </a:lnSpc>
              <a:spcBef>
                <a:spcPts val="500"/>
              </a:spcBef>
              <a:spcAft>
                <a:spcPts val="0"/>
              </a:spcAft>
              <a:buClr>
                <a:schemeClr val="dk2"/>
              </a:buClr>
              <a:buSzPts val="1600"/>
              <a:buFont typeface="Source Sans Pro"/>
              <a:buNone/>
              <a:defRPr sz="1600" b="0" i="0" u="none" strike="noStrike" cap="none">
                <a:solidFill>
                  <a:schemeClr val="dk2"/>
                </a:solidFill>
                <a:latin typeface="Source Sans Pro"/>
                <a:ea typeface="Source Sans Pro"/>
                <a:cs typeface="Source Sans Pro"/>
                <a:sym typeface="Source Sans Pro"/>
              </a:defRPr>
            </a:lvl7pPr>
            <a:lvl8pPr marR="0" lvl="7" algn="ctr" rtl="0">
              <a:lnSpc>
                <a:spcPct val="94000"/>
              </a:lnSpc>
              <a:spcBef>
                <a:spcPts val="500"/>
              </a:spcBef>
              <a:spcAft>
                <a:spcPts val="0"/>
              </a:spcAft>
              <a:buClr>
                <a:schemeClr val="dk2"/>
              </a:buClr>
              <a:buSzPts val="1600"/>
              <a:buFont typeface="Source Sans Pro"/>
              <a:buNone/>
              <a:defRPr sz="1600" b="0" i="1" u="none" strike="noStrike" cap="none">
                <a:solidFill>
                  <a:schemeClr val="dk2"/>
                </a:solidFill>
                <a:latin typeface="Source Sans Pro"/>
                <a:ea typeface="Source Sans Pro"/>
                <a:cs typeface="Source Sans Pro"/>
                <a:sym typeface="Source Sans Pro"/>
              </a:defRPr>
            </a:lvl8pPr>
            <a:lvl9pPr marR="0" lvl="8" algn="ctr" rtl="0">
              <a:lnSpc>
                <a:spcPct val="94000"/>
              </a:lnSpc>
              <a:spcBef>
                <a:spcPts val="500"/>
              </a:spcBef>
              <a:spcAft>
                <a:spcPts val="200"/>
              </a:spcAft>
              <a:buClr>
                <a:schemeClr val="dk2"/>
              </a:buClr>
              <a:buSzPts val="1600"/>
              <a:buFont typeface="Source Sans Pro"/>
              <a:buNone/>
              <a:defRPr sz="1600" b="0" i="0" u="none" strike="noStrike" cap="none">
                <a:solidFill>
                  <a:schemeClr val="dk2"/>
                </a:solidFill>
                <a:latin typeface="Source Sans Pro"/>
                <a:ea typeface="Source Sans Pro"/>
                <a:cs typeface="Source Sans Pro"/>
                <a:sym typeface="Source Sans Pro"/>
              </a:defRPr>
            </a:lvl9pPr>
          </a:lstStyle>
          <a:p>
            <a:endParaRPr/>
          </a:p>
        </p:txBody>
      </p:sp>
      <p:sp>
        <p:nvSpPr>
          <p:cNvPr id="19" name="Google Shape;19;p2"/>
          <p:cNvSpPr txBox="1">
            <a:spLocks noGrp="1"/>
          </p:cNvSpPr>
          <p:nvPr>
            <p:ph type="dt" idx="10"/>
          </p:nvPr>
        </p:nvSpPr>
        <p:spPr>
          <a:xfrm>
            <a:off x="752858" y="6453386"/>
            <a:ext cx="1607944" cy="40461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20" name="Google Shape;20;p2"/>
          <p:cNvSpPr txBox="1">
            <a:spLocks noGrp="1"/>
          </p:cNvSpPr>
          <p:nvPr>
            <p:ph type="ftr" idx="11"/>
          </p:nvPr>
        </p:nvSpPr>
        <p:spPr>
          <a:xfrm>
            <a:off x="2584054" y="6453386"/>
            <a:ext cx="7023377" cy="404614"/>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b="0" i="0" u="none" strike="noStrike" cap="none">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21" name="Google Shape;21;p2"/>
          <p:cNvSpPr txBox="1">
            <a:spLocks noGrp="1"/>
          </p:cNvSpPr>
          <p:nvPr>
            <p:ph type="sldNum" idx="12"/>
          </p:nvPr>
        </p:nvSpPr>
        <p:spPr>
          <a:xfrm>
            <a:off x="9830683" y="6453386"/>
            <a:ext cx="1596292" cy="40461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chemeClr val="dk2"/>
                </a:solidFill>
                <a:latin typeface="Source Sans Pro"/>
                <a:ea typeface="Source Sans Pro"/>
                <a:cs typeface="Source Sans Pro"/>
                <a:sym typeface="Source Sans Pro"/>
              </a:defRPr>
            </a:lvl1pPr>
            <a:lvl2pPr marL="0" marR="0" lvl="1" indent="0" algn="r" rtl="0">
              <a:spcBef>
                <a:spcPts val="0"/>
              </a:spcBef>
              <a:buNone/>
              <a:defRPr sz="1200" b="0" i="0" u="none" strike="noStrike" cap="none">
                <a:solidFill>
                  <a:schemeClr val="dk2"/>
                </a:solidFill>
                <a:latin typeface="Source Sans Pro"/>
                <a:ea typeface="Source Sans Pro"/>
                <a:cs typeface="Source Sans Pro"/>
                <a:sym typeface="Source Sans Pro"/>
              </a:defRPr>
            </a:lvl2pPr>
            <a:lvl3pPr marL="0" marR="0" lvl="2" indent="0" algn="r" rtl="0">
              <a:spcBef>
                <a:spcPts val="0"/>
              </a:spcBef>
              <a:buNone/>
              <a:defRPr sz="1200" b="0" i="0" u="none" strike="noStrike" cap="none">
                <a:solidFill>
                  <a:schemeClr val="dk2"/>
                </a:solidFill>
                <a:latin typeface="Source Sans Pro"/>
                <a:ea typeface="Source Sans Pro"/>
                <a:cs typeface="Source Sans Pro"/>
                <a:sym typeface="Source Sans Pro"/>
              </a:defRPr>
            </a:lvl3pPr>
            <a:lvl4pPr marL="0" marR="0" lvl="3" indent="0" algn="r" rtl="0">
              <a:spcBef>
                <a:spcPts val="0"/>
              </a:spcBef>
              <a:buNone/>
              <a:defRPr sz="1200" b="0" i="0" u="none" strike="noStrike" cap="none">
                <a:solidFill>
                  <a:schemeClr val="dk2"/>
                </a:solidFill>
                <a:latin typeface="Source Sans Pro"/>
                <a:ea typeface="Source Sans Pro"/>
                <a:cs typeface="Source Sans Pro"/>
                <a:sym typeface="Source Sans Pro"/>
              </a:defRPr>
            </a:lvl4pPr>
            <a:lvl5pPr marL="0" marR="0" lvl="4" indent="0" algn="r" rtl="0">
              <a:spcBef>
                <a:spcPts val="0"/>
              </a:spcBef>
              <a:buNone/>
              <a:defRPr sz="1200" b="0" i="0" u="none" strike="noStrike" cap="none">
                <a:solidFill>
                  <a:schemeClr val="dk2"/>
                </a:solidFill>
                <a:latin typeface="Source Sans Pro"/>
                <a:ea typeface="Source Sans Pro"/>
                <a:cs typeface="Source Sans Pro"/>
                <a:sym typeface="Source Sans Pro"/>
              </a:defRPr>
            </a:lvl5pPr>
            <a:lvl6pPr marL="0" marR="0" lvl="5" indent="0" algn="r" rtl="0">
              <a:spcBef>
                <a:spcPts val="0"/>
              </a:spcBef>
              <a:buNone/>
              <a:defRPr sz="1200" b="0" i="0" u="none" strike="noStrike" cap="none">
                <a:solidFill>
                  <a:schemeClr val="dk2"/>
                </a:solidFill>
                <a:latin typeface="Source Sans Pro"/>
                <a:ea typeface="Source Sans Pro"/>
                <a:cs typeface="Source Sans Pro"/>
                <a:sym typeface="Source Sans Pro"/>
              </a:defRPr>
            </a:lvl6pPr>
            <a:lvl7pPr marL="0" marR="0" lvl="6" indent="0" algn="r" rtl="0">
              <a:spcBef>
                <a:spcPts val="0"/>
              </a:spcBef>
              <a:buNone/>
              <a:defRPr sz="1200" b="0" i="0" u="none" strike="noStrike" cap="none">
                <a:solidFill>
                  <a:schemeClr val="dk2"/>
                </a:solidFill>
                <a:latin typeface="Source Sans Pro"/>
                <a:ea typeface="Source Sans Pro"/>
                <a:cs typeface="Source Sans Pro"/>
                <a:sym typeface="Source Sans Pro"/>
              </a:defRPr>
            </a:lvl7pPr>
            <a:lvl8pPr marL="0" marR="0" lvl="7" indent="0" algn="r" rtl="0">
              <a:spcBef>
                <a:spcPts val="0"/>
              </a:spcBef>
              <a:buNone/>
              <a:defRPr sz="1200" b="0" i="0" u="none" strike="noStrike" cap="none">
                <a:solidFill>
                  <a:schemeClr val="dk2"/>
                </a:solidFill>
                <a:latin typeface="Source Sans Pro"/>
                <a:ea typeface="Source Sans Pro"/>
                <a:cs typeface="Source Sans Pro"/>
                <a:sym typeface="Source Sans Pro"/>
              </a:defRPr>
            </a:lvl8pPr>
            <a:lvl9pPr marL="0" marR="0" lvl="8" indent="0" algn="r" rtl="0">
              <a:spcBef>
                <a:spcPts val="0"/>
              </a:spcBef>
              <a:buNone/>
              <a:defRPr sz="1200" b="0" i="0" u="none" strike="noStrike" cap="none">
                <a:solidFill>
                  <a:schemeClr val="dk2"/>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US"/>
              <a:t>‹#›</a:t>
            </a:fld>
            <a:endParaRPr/>
          </a:p>
        </p:txBody>
      </p:sp>
      <p:grpSp>
        <p:nvGrpSpPr>
          <p:cNvPr id="22" name="Google Shape;22;p2"/>
          <p:cNvGrpSpPr/>
          <p:nvPr/>
        </p:nvGrpSpPr>
        <p:grpSpPr>
          <a:xfrm>
            <a:off x="752858" y="744469"/>
            <a:ext cx="10674116" cy="5349671"/>
            <a:chOff x="752858" y="744469"/>
            <a:chExt cx="10674116" cy="5349671"/>
          </a:xfrm>
        </p:grpSpPr>
        <p:sp>
          <p:nvSpPr>
            <p:cNvPr id="23" name="Google Shape;23;p2"/>
            <p:cNvSpPr/>
            <p:nvPr/>
          </p:nvSpPr>
          <p:spPr>
            <a:xfrm>
              <a:off x="8151962" y="1685652"/>
              <a:ext cx="3275013" cy="4408488"/>
            </a:xfrm>
            <a:custGeom>
              <a:avLst/>
              <a:gdLst/>
              <a:ahLst/>
              <a:cxnLst/>
              <a:rect l="l" t="t" r="r" b="b"/>
              <a:pathLst>
                <a:path w="10000" h="10000" extrusionOk="0">
                  <a:moveTo>
                    <a:pt x="8761" y="0"/>
                  </a:moveTo>
                  <a:lnTo>
                    <a:pt x="10000" y="0"/>
                  </a:lnTo>
                  <a:lnTo>
                    <a:pt x="10000" y="10000"/>
                  </a:lnTo>
                  <a:lnTo>
                    <a:pt x="0" y="10000"/>
                  </a:lnTo>
                  <a:lnTo>
                    <a:pt x="0" y="9126"/>
                  </a:lnTo>
                  <a:lnTo>
                    <a:pt x="8761" y="9127"/>
                  </a:lnTo>
                  <a:lnTo>
                    <a:pt x="8761" y="0"/>
                  </a:lnTo>
                  <a:close/>
                </a:path>
              </a:pathLst>
            </a:custGeom>
            <a:solidFill>
              <a:schemeClr val="dk2"/>
            </a:solidFill>
            <a:ln>
              <a:noFill/>
            </a:ln>
          </p:spPr>
        </p:sp>
        <p:sp>
          <p:nvSpPr>
            <p:cNvPr id="24" name="Google Shape;24;p2"/>
            <p:cNvSpPr/>
            <p:nvPr/>
          </p:nvSpPr>
          <p:spPr>
            <a:xfrm rot="10800000">
              <a:off x="752858" y="744469"/>
              <a:ext cx="3275668" cy="4408488"/>
            </a:xfrm>
            <a:custGeom>
              <a:avLst/>
              <a:gdLst/>
              <a:ahLst/>
              <a:cxnLst/>
              <a:rect l="l" t="t" r="r" b="b"/>
              <a:pathLst>
                <a:path w="10002" h="10000" extrusionOk="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1"/>
        <p:cNvGrpSpPr/>
        <p:nvPr/>
      </p:nvGrpSpPr>
      <p:grpSpPr>
        <a:xfrm>
          <a:off x="0" y="0"/>
          <a:ext cx="0" cy="0"/>
          <a:chOff x="0" y="0"/>
          <a:chExt cx="0" cy="0"/>
        </a:xfrm>
      </p:grpSpPr>
      <p:sp>
        <p:nvSpPr>
          <p:cNvPr id="82" name="Google Shape;82;p11"/>
          <p:cNvSpPr txBox="1">
            <a:spLocks noGrp="1"/>
          </p:cNvSpPr>
          <p:nvPr>
            <p:ph type="title"/>
          </p:nvPr>
        </p:nvSpPr>
        <p:spPr>
          <a:xfrm>
            <a:off x="1371600" y="685800"/>
            <a:ext cx="9601200" cy="1485900"/>
          </a:xfrm>
          <a:prstGeom prst="rect">
            <a:avLst/>
          </a:prstGeom>
          <a:noFill/>
          <a:ln>
            <a:noFill/>
          </a:ln>
        </p:spPr>
        <p:txBody>
          <a:bodyPr spcFirstLastPara="1" wrap="square" lIns="91425" tIns="45700" rIns="91425" bIns="45700" anchor="t" anchorCtr="0"/>
          <a:lstStyle>
            <a:lvl1pPr marR="0" lvl="0" algn="l" rtl="0">
              <a:lnSpc>
                <a:spcPct val="89000"/>
              </a:lnSpc>
              <a:spcBef>
                <a:spcPts val="0"/>
              </a:spcBef>
              <a:spcAft>
                <a:spcPts val="0"/>
              </a:spcAft>
              <a:buClr>
                <a:schemeClr val="dk2"/>
              </a:buClr>
              <a:buSzPts val="4400"/>
              <a:buFont typeface="Source Sans Pro"/>
              <a:buNone/>
              <a:defRPr sz="4400" b="0" i="0" u="none" strike="noStrike" cap="none">
                <a:solidFill>
                  <a:schemeClr val="dk2"/>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3" name="Google Shape;83;p11"/>
          <p:cNvSpPr txBox="1">
            <a:spLocks noGrp="1"/>
          </p:cNvSpPr>
          <p:nvPr>
            <p:ph type="body" idx="1"/>
          </p:nvPr>
        </p:nvSpPr>
        <p:spPr>
          <a:xfrm rot="5400000">
            <a:off x="4386262" y="-719138"/>
            <a:ext cx="3571875" cy="9601200"/>
          </a:xfrm>
          <a:prstGeom prst="rect">
            <a:avLst/>
          </a:prstGeom>
          <a:noFill/>
          <a:ln>
            <a:noFill/>
          </a:ln>
        </p:spPr>
        <p:txBody>
          <a:bodyPr spcFirstLastPara="1" wrap="square" lIns="91425" tIns="45700" rIns="91425" bIns="45700" anchor="t" anchorCtr="0"/>
          <a:lstStyle>
            <a:lvl1pPr marL="457200" marR="0" lvl="0" indent="-355600" algn="l" rtl="0">
              <a:lnSpc>
                <a:spcPct val="94000"/>
              </a:lnSpc>
              <a:spcBef>
                <a:spcPts val="1000"/>
              </a:spcBef>
              <a:spcAft>
                <a:spcPts val="0"/>
              </a:spcAft>
              <a:buClr>
                <a:schemeClr val="dk2"/>
              </a:buClr>
              <a:buSzPts val="2000"/>
              <a:buFont typeface="Source Sans Pro"/>
              <a:buChar char="■"/>
              <a:defRPr sz="2000" b="0" i="0" u="none" strike="noStrike" cap="none">
                <a:solidFill>
                  <a:schemeClr val="dk2"/>
                </a:solidFill>
                <a:latin typeface="Source Sans Pro"/>
                <a:ea typeface="Source Sans Pro"/>
                <a:cs typeface="Source Sans Pro"/>
                <a:sym typeface="Source Sans Pro"/>
              </a:defRPr>
            </a:lvl1pPr>
            <a:lvl2pPr marL="914400" marR="0" lvl="1" indent="-355600" algn="l" rtl="0">
              <a:lnSpc>
                <a:spcPct val="94000"/>
              </a:lnSpc>
              <a:spcBef>
                <a:spcPts val="500"/>
              </a:spcBef>
              <a:spcAft>
                <a:spcPts val="0"/>
              </a:spcAft>
              <a:buClr>
                <a:schemeClr val="dk2"/>
              </a:buClr>
              <a:buSzPts val="2000"/>
              <a:buFont typeface="Source Sans Pro"/>
              <a:buChar char="–"/>
              <a:defRPr sz="2000" b="0" i="1" u="none" strike="noStrike" cap="none">
                <a:solidFill>
                  <a:schemeClr val="dk2"/>
                </a:solidFill>
                <a:latin typeface="Source Sans Pro"/>
                <a:ea typeface="Source Sans Pro"/>
                <a:cs typeface="Source Sans Pro"/>
                <a:sym typeface="Source Sans Pro"/>
              </a:defRPr>
            </a:lvl2pPr>
            <a:lvl3pPr marL="1371600" marR="0" lvl="2" indent="-342900" algn="l" rtl="0">
              <a:lnSpc>
                <a:spcPct val="94000"/>
              </a:lnSpc>
              <a:spcBef>
                <a:spcPts val="500"/>
              </a:spcBef>
              <a:spcAft>
                <a:spcPts val="0"/>
              </a:spcAft>
              <a:buClr>
                <a:schemeClr val="dk2"/>
              </a:buClr>
              <a:buSzPts val="1800"/>
              <a:buFont typeface="Source Sans Pro"/>
              <a:buChar char="■"/>
              <a:defRPr sz="1800" b="0" i="0" u="none" strike="noStrike" cap="none">
                <a:solidFill>
                  <a:schemeClr val="dk2"/>
                </a:solidFill>
                <a:latin typeface="Source Sans Pro"/>
                <a:ea typeface="Source Sans Pro"/>
                <a:cs typeface="Source Sans Pro"/>
                <a:sym typeface="Source Sans Pro"/>
              </a:defRPr>
            </a:lvl3pPr>
            <a:lvl4pPr marL="1828800" marR="0" lvl="3" indent="-342900" algn="l" rtl="0">
              <a:lnSpc>
                <a:spcPct val="94000"/>
              </a:lnSpc>
              <a:spcBef>
                <a:spcPts val="500"/>
              </a:spcBef>
              <a:spcAft>
                <a:spcPts val="0"/>
              </a:spcAft>
              <a:buClr>
                <a:schemeClr val="dk2"/>
              </a:buClr>
              <a:buSzPts val="1800"/>
              <a:buFont typeface="Source Sans Pro"/>
              <a:buChar char="–"/>
              <a:defRPr sz="1800" b="0" i="1" u="none" strike="noStrike" cap="none">
                <a:solidFill>
                  <a:schemeClr val="dk2"/>
                </a:solidFill>
                <a:latin typeface="Source Sans Pro"/>
                <a:ea typeface="Source Sans Pro"/>
                <a:cs typeface="Source Sans Pro"/>
                <a:sym typeface="Source Sans Pro"/>
              </a:defRPr>
            </a:lvl4pPr>
            <a:lvl5pPr marL="2286000" marR="0" lvl="4" indent="-330200" algn="l" rtl="0">
              <a:lnSpc>
                <a:spcPct val="94000"/>
              </a:lnSpc>
              <a:spcBef>
                <a:spcPts val="500"/>
              </a:spcBef>
              <a:spcAft>
                <a:spcPts val="0"/>
              </a:spcAft>
              <a:buClr>
                <a:schemeClr val="dk2"/>
              </a:buClr>
              <a:buSzPts val="1600"/>
              <a:buFont typeface="Source Sans Pro"/>
              <a:buChar char="■"/>
              <a:defRPr sz="1600" b="0" i="0" u="none" strike="noStrike" cap="none">
                <a:solidFill>
                  <a:schemeClr val="dk2"/>
                </a:solidFill>
                <a:latin typeface="Source Sans Pro"/>
                <a:ea typeface="Source Sans Pro"/>
                <a:cs typeface="Source Sans Pro"/>
                <a:sym typeface="Source Sans Pro"/>
              </a:defRPr>
            </a:lvl5pPr>
            <a:lvl6pPr marL="2743200" marR="0" lvl="5" indent="-330200" algn="l" rtl="0">
              <a:lnSpc>
                <a:spcPct val="94000"/>
              </a:lnSpc>
              <a:spcBef>
                <a:spcPts val="500"/>
              </a:spcBef>
              <a:spcAft>
                <a:spcPts val="0"/>
              </a:spcAft>
              <a:buClr>
                <a:schemeClr val="dk2"/>
              </a:buClr>
              <a:buSzPts val="1600"/>
              <a:buFont typeface="Source Sans Pro"/>
              <a:buChar char="–"/>
              <a:defRPr sz="1600" b="0" i="1" u="none" strike="noStrike" cap="none">
                <a:solidFill>
                  <a:schemeClr val="dk2"/>
                </a:solidFill>
                <a:latin typeface="Source Sans Pro"/>
                <a:ea typeface="Source Sans Pro"/>
                <a:cs typeface="Source Sans Pro"/>
                <a:sym typeface="Source Sans Pro"/>
              </a:defRPr>
            </a:lvl6pPr>
            <a:lvl7pPr marL="3200400" marR="0" lvl="6" indent="-317500" algn="l" rtl="0">
              <a:lnSpc>
                <a:spcPct val="94000"/>
              </a:lnSpc>
              <a:spcBef>
                <a:spcPts val="500"/>
              </a:spcBef>
              <a:spcAft>
                <a:spcPts val="0"/>
              </a:spcAft>
              <a:buClr>
                <a:schemeClr val="dk2"/>
              </a:buClr>
              <a:buSzPts val="1400"/>
              <a:buFont typeface="Source Sans Pro"/>
              <a:buChar char="■"/>
              <a:defRPr sz="1400" b="0" i="0" u="none" strike="noStrike" cap="none">
                <a:solidFill>
                  <a:schemeClr val="dk2"/>
                </a:solidFill>
                <a:latin typeface="Source Sans Pro"/>
                <a:ea typeface="Source Sans Pro"/>
                <a:cs typeface="Source Sans Pro"/>
                <a:sym typeface="Source Sans Pro"/>
              </a:defRPr>
            </a:lvl7pPr>
            <a:lvl8pPr marL="3657600" marR="0" lvl="7" indent="-317500" algn="l" rtl="0">
              <a:lnSpc>
                <a:spcPct val="94000"/>
              </a:lnSpc>
              <a:spcBef>
                <a:spcPts val="500"/>
              </a:spcBef>
              <a:spcAft>
                <a:spcPts val="0"/>
              </a:spcAft>
              <a:buClr>
                <a:schemeClr val="dk2"/>
              </a:buClr>
              <a:buSzPts val="1400"/>
              <a:buFont typeface="Source Sans Pro"/>
              <a:buChar char="–"/>
              <a:defRPr sz="1400" b="0" i="1" u="none" strike="noStrike" cap="none">
                <a:solidFill>
                  <a:schemeClr val="dk2"/>
                </a:solidFill>
                <a:latin typeface="Source Sans Pro"/>
                <a:ea typeface="Source Sans Pro"/>
                <a:cs typeface="Source Sans Pro"/>
                <a:sym typeface="Source Sans Pro"/>
              </a:defRPr>
            </a:lvl8pPr>
            <a:lvl9pPr marL="4114800" marR="0" lvl="8" indent="-317500" algn="l" rtl="0">
              <a:lnSpc>
                <a:spcPct val="94000"/>
              </a:lnSpc>
              <a:spcBef>
                <a:spcPts val="500"/>
              </a:spcBef>
              <a:spcAft>
                <a:spcPts val="200"/>
              </a:spcAft>
              <a:buClr>
                <a:schemeClr val="dk2"/>
              </a:buClr>
              <a:buSzPts val="1400"/>
              <a:buFont typeface="Source Sans Pro"/>
              <a:buChar char="■"/>
              <a:defRPr sz="1400" b="0" i="0" u="none" strike="noStrike" cap="none">
                <a:solidFill>
                  <a:schemeClr val="dk2"/>
                </a:solidFill>
                <a:latin typeface="Source Sans Pro"/>
                <a:ea typeface="Source Sans Pro"/>
                <a:cs typeface="Source Sans Pro"/>
                <a:sym typeface="Source Sans Pro"/>
              </a:defRPr>
            </a:lvl9pPr>
          </a:lstStyle>
          <a:p>
            <a:endParaRPr/>
          </a:p>
        </p:txBody>
      </p:sp>
      <p:sp>
        <p:nvSpPr>
          <p:cNvPr id="84" name="Google Shape;84;p11"/>
          <p:cNvSpPr txBox="1">
            <a:spLocks noGrp="1"/>
          </p:cNvSpPr>
          <p:nvPr>
            <p:ph type="dt" idx="10"/>
          </p:nvPr>
        </p:nvSpPr>
        <p:spPr>
          <a:xfrm>
            <a:off x="1390650" y="6453386"/>
            <a:ext cx="1204572" cy="40461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85" name="Google Shape;85;p11"/>
          <p:cNvSpPr txBox="1">
            <a:spLocks noGrp="1"/>
          </p:cNvSpPr>
          <p:nvPr>
            <p:ph type="ftr" idx="11"/>
          </p:nvPr>
        </p:nvSpPr>
        <p:spPr>
          <a:xfrm>
            <a:off x="2893564" y="6453386"/>
            <a:ext cx="6280830" cy="40461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86" name="Google Shape;86;p11"/>
          <p:cNvSpPr txBox="1">
            <a:spLocks noGrp="1"/>
          </p:cNvSpPr>
          <p:nvPr>
            <p:ph type="sldNum" idx="12"/>
          </p:nvPr>
        </p:nvSpPr>
        <p:spPr>
          <a:xfrm>
            <a:off x="9472736" y="6453386"/>
            <a:ext cx="1596292" cy="40461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chemeClr val="dk2"/>
                </a:solidFill>
                <a:latin typeface="Source Sans Pro"/>
                <a:ea typeface="Source Sans Pro"/>
                <a:cs typeface="Source Sans Pro"/>
                <a:sym typeface="Source Sans Pro"/>
              </a:defRPr>
            </a:lvl1pPr>
            <a:lvl2pPr marL="0" marR="0" lvl="1" indent="0" algn="r" rtl="0">
              <a:spcBef>
                <a:spcPts val="0"/>
              </a:spcBef>
              <a:buNone/>
              <a:defRPr sz="1200">
                <a:solidFill>
                  <a:schemeClr val="dk2"/>
                </a:solidFill>
                <a:latin typeface="Source Sans Pro"/>
                <a:ea typeface="Source Sans Pro"/>
                <a:cs typeface="Source Sans Pro"/>
                <a:sym typeface="Source Sans Pro"/>
              </a:defRPr>
            </a:lvl2pPr>
            <a:lvl3pPr marL="0" marR="0" lvl="2" indent="0" algn="r" rtl="0">
              <a:spcBef>
                <a:spcPts val="0"/>
              </a:spcBef>
              <a:buNone/>
              <a:defRPr sz="1200">
                <a:solidFill>
                  <a:schemeClr val="dk2"/>
                </a:solidFill>
                <a:latin typeface="Source Sans Pro"/>
                <a:ea typeface="Source Sans Pro"/>
                <a:cs typeface="Source Sans Pro"/>
                <a:sym typeface="Source Sans Pro"/>
              </a:defRPr>
            </a:lvl3pPr>
            <a:lvl4pPr marL="0" marR="0" lvl="3" indent="0" algn="r" rtl="0">
              <a:spcBef>
                <a:spcPts val="0"/>
              </a:spcBef>
              <a:buNone/>
              <a:defRPr sz="1200">
                <a:solidFill>
                  <a:schemeClr val="dk2"/>
                </a:solidFill>
                <a:latin typeface="Source Sans Pro"/>
                <a:ea typeface="Source Sans Pro"/>
                <a:cs typeface="Source Sans Pro"/>
                <a:sym typeface="Source Sans Pro"/>
              </a:defRPr>
            </a:lvl4pPr>
            <a:lvl5pPr marL="0" marR="0" lvl="4" indent="0" algn="r" rtl="0">
              <a:spcBef>
                <a:spcPts val="0"/>
              </a:spcBef>
              <a:buNone/>
              <a:defRPr sz="1200">
                <a:solidFill>
                  <a:schemeClr val="dk2"/>
                </a:solidFill>
                <a:latin typeface="Source Sans Pro"/>
                <a:ea typeface="Source Sans Pro"/>
                <a:cs typeface="Source Sans Pro"/>
                <a:sym typeface="Source Sans Pro"/>
              </a:defRPr>
            </a:lvl5pPr>
            <a:lvl6pPr marL="0" marR="0" lvl="5" indent="0" algn="r" rtl="0">
              <a:spcBef>
                <a:spcPts val="0"/>
              </a:spcBef>
              <a:buNone/>
              <a:defRPr sz="1200">
                <a:solidFill>
                  <a:schemeClr val="dk2"/>
                </a:solidFill>
                <a:latin typeface="Source Sans Pro"/>
                <a:ea typeface="Source Sans Pro"/>
                <a:cs typeface="Source Sans Pro"/>
                <a:sym typeface="Source Sans Pro"/>
              </a:defRPr>
            </a:lvl6pPr>
            <a:lvl7pPr marL="0" marR="0" lvl="6" indent="0" algn="r" rtl="0">
              <a:spcBef>
                <a:spcPts val="0"/>
              </a:spcBef>
              <a:buNone/>
              <a:defRPr sz="1200">
                <a:solidFill>
                  <a:schemeClr val="dk2"/>
                </a:solidFill>
                <a:latin typeface="Source Sans Pro"/>
                <a:ea typeface="Source Sans Pro"/>
                <a:cs typeface="Source Sans Pro"/>
                <a:sym typeface="Source Sans Pro"/>
              </a:defRPr>
            </a:lvl7pPr>
            <a:lvl8pPr marL="0" marR="0" lvl="7" indent="0" algn="r" rtl="0">
              <a:spcBef>
                <a:spcPts val="0"/>
              </a:spcBef>
              <a:buNone/>
              <a:defRPr sz="1200">
                <a:solidFill>
                  <a:schemeClr val="dk2"/>
                </a:solidFill>
                <a:latin typeface="Source Sans Pro"/>
                <a:ea typeface="Source Sans Pro"/>
                <a:cs typeface="Source Sans Pro"/>
                <a:sym typeface="Source Sans Pro"/>
              </a:defRPr>
            </a:lvl8pPr>
            <a:lvl9pPr marL="0" marR="0" lvl="8" indent="0" algn="r" rtl="0">
              <a:spcBef>
                <a:spcPts val="0"/>
              </a:spcBef>
              <a:buNone/>
              <a:defRPr sz="1200">
                <a:solidFill>
                  <a:schemeClr val="dk2"/>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7"/>
        <p:cNvGrpSpPr/>
        <p:nvPr/>
      </p:nvGrpSpPr>
      <p:grpSpPr>
        <a:xfrm>
          <a:off x="0" y="0"/>
          <a:ext cx="0" cy="0"/>
          <a:chOff x="0" y="0"/>
          <a:chExt cx="0" cy="0"/>
        </a:xfrm>
      </p:grpSpPr>
      <p:sp>
        <p:nvSpPr>
          <p:cNvPr id="88" name="Google Shape;88;p12"/>
          <p:cNvSpPr txBox="1">
            <a:spLocks noGrp="1"/>
          </p:cNvSpPr>
          <p:nvPr>
            <p:ph type="title"/>
          </p:nvPr>
        </p:nvSpPr>
        <p:spPr>
          <a:xfrm rot="5400000">
            <a:off x="7757822" y="2462895"/>
            <a:ext cx="5243244" cy="1565766"/>
          </a:xfrm>
          <a:prstGeom prst="rect">
            <a:avLst/>
          </a:prstGeom>
          <a:noFill/>
          <a:ln>
            <a:noFill/>
          </a:ln>
        </p:spPr>
        <p:txBody>
          <a:bodyPr spcFirstLastPara="1" wrap="square" lIns="91425" tIns="45700" rIns="91425" bIns="45700" anchor="t" anchorCtr="0"/>
          <a:lstStyle>
            <a:lvl1pPr marR="0" lvl="0" algn="l" rtl="0">
              <a:lnSpc>
                <a:spcPct val="89000"/>
              </a:lnSpc>
              <a:spcBef>
                <a:spcPts val="0"/>
              </a:spcBef>
              <a:spcAft>
                <a:spcPts val="0"/>
              </a:spcAft>
              <a:buClr>
                <a:schemeClr val="dk2"/>
              </a:buClr>
              <a:buSzPts val="4400"/>
              <a:buFont typeface="Source Sans Pro"/>
              <a:buNone/>
              <a:defRPr sz="4400" b="0" i="0" u="none" strike="noStrike" cap="none">
                <a:solidFill>
                  <a:schemeClr val="dk2"/>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9" name="Google Shape;89;p12"/>
          <p:cNvSpPr txBox="1">
            <a:spLocks noGrp="1"/>
          </p:cNvSpPr>
          <p:nvPr>
            <p:ph type="body" idx="1"/>
          </p:nvPr>
        </p:nvSpPr>
        <p:spPr>
          <a:xfrm rot="5400000">
            <a:off x="2839798" y="-844042"/>
            <a:ext cx="5243244" cy="8179641"/>
          </a:xfrm>
          <a:prstGeom prst="rect">
            <a:avLst/>
          </a:prstGeom>
          <a:noFill/>
          <a:ln>
            <a:noFill/>
          </a:ln>
        </p:spPr>
        <p:txBody>
          <a:bodyPr spcFirstLastPara="1" wrap="square" lIns="91425" tIns="45700" rIns="91425" bIns="45700" anchor="t" anchorCtr="0"/>
          <a:lstStyle>
            <a:lvl1pPr marL="457200" marR="0" lvl="0" indent="-355600" algn="l" rtl="0">
              <a:lnSpc>
                <a:spcPct val="94000"/>
              </a:lnSpc>
              <a:spcBef>
                <a:spcPts val="1000"/>
              </a:spcBef>
              <a:spcAft>
                <a:spcPts val="0"/>
              </a:spcAft>
              <a:buClr>
                <a:schemeClr val="dk2"/>
              </a:buClr>
              <a:buSzPts val="2000"/>
              <a:buFont typeface="Source Sans Pro"/>
              <a:buChar char="■"/>
              <a:defRPr sz="2000" b="0" i="0" u="none" strike="noStrike" cap="none">
                <a:solidFill>
                  <a:schemeClr val="dk2"/>
                </a:solidFill>
                <a:latin typeface="Source Sans Pro"/>
                <a:ea typeface="Source Sans Pro"/>
                <a:cs typeface="Source Sans Pro"/>
                <a:sym typeface="Source Sans Pro"/>
              </a:defRPr>
            </a:lvl1pPr>
            <a:lvl2pPr marL="914400" marR="0" lvl="1" indent="-355600" algn="l" rtl="0">
              <a:lnSpc>
                <a:spcPct val="94000"/>
              </a:lnSpc>
              <a:spcBef>
                <a:spcPts val="500"/>
              </a:spcBef>
              <a:spcAft>
                <a:spcPts val="0"/>
              </a:spcAft>
              <a:buClr>
                <a:schemeClr val="dk2"/>
              </a:buClr>
              <a:buSzPts val="2000"/>
              <a:buFont typeface="Source Sans Pro"/>
              <a:buChar char="–"/>
              <a:defRPr sz="2000" b="0" i="1" u="none" strike="noStrike" cap="none">
                <a:solidFill>
                  <a:schemeClr val="dk2"/>
                </a:solidFill>
                <a:latin typeface="Source Sans Pro"/>
                <a:ea typeface="Source Sans Pro"/>
                <a:cs typeface="Source Sans Pro"/>
                <a:sym typeface="Source Sans Pro"/>
              </a:defRPr>
            </a:lvl2pPr>
            <a:lvl3pPr marL="1371600" marR="0" lvl="2" indent="-342900" algn="l" rtl="0">
              <a:lnSpc>
                <a:spcPct val="94000"/>
              </a:lnSpc>
              <a:spcBef>
                <a:spcPts val="500"/>
              </a:spcBef>
              <a:spcAft>
                <a:spcPts val="0"/>
              </a:spcAft>
              <a:buClr>
                <a:schemeClr val="dk2"/>
              </a:buClr>
              <a:buSzPts val="1800"/>
              <a:buFont typeface="Source Sans Pro"/>
              <a:buChar char="■"/>
              <a:defRPr sz="1800" b="0" i="0" u="none" strike="noStrike" cap="none">
                <a:solidFill>
                  <a:schemeClr val="dk2"/>
                </a:solidFill>
                <a:latin typeface="Source Sans Pro"/>
                <a:ea typeface="Source Sans Pro"/>
                <a:cs typeface="Source Sans Pro"/>
                <a:sym typeface="Source Sans Pro"/>
              </a:defRPr>
            </a:lvl3pPr>
            <a:lvl4pPr marL="1828800" marR="0" lvl="3" indent="-342900" algn="l" rtl="0">
              <a:lnSpc>
                <a:spcPct val="94000"/>
              </a:lnSpc>
              <a:spcBef>
                <a:spcPts val="500"/>
              </a:spcBef>
              <a:spcAft>
                <a:spcPts val="0"/>
              </a:spcAft>
              <a:buClr>
                <a:schemeClr val="dk2"/>
              </a:buClr>
              <a:buSzPts val="1800"/>
              <a:buFont typeface="Source Sans Pro"/>
              <a:buChar char="–"/>
              <a:defRPr sz="1800" b="0" i="1" u="none" strike="noStrike" cap="none">
                <a:solidFill>
                  <a:schemeClr val="dk2"/>
                </a:solidFill>
                <a:latin typeface="Source Sans Pro"/>
                <a:ea typeface="Source Sans Pro"/>
                <a:cs typeface="Source Sans Pro"/>
                <a:sym typeface="Source Sans Pro"/>
              </a:defRPr>
            </a:lvl4pPr>
            <a:lvl5pPr marL="2286000" marR="0" lvl="4" indent="-330200" algn="l" rtl="0">
              <a:lnSpc>
                <a:spcPct val="94000"/>
              </a:lnSpc>
              <a:spcBef>
                <a:spcPts val="500"/>
              </a:spcBef>
              <a:spcAft>
                <a:spcPts val="0"/>
              </a:spcAft>
              <a:buClr>
                <a:schemeClr val="dk2"/>
              </a:buClr>
              <a:buSzPts val="1600"/>
              <a:buFont typeface="Source Sans Pro"/>
              <a:buChar char="■"/>
              <a:defRPr sz="1600" b="0" i="0" u="none" strike="noStrike" cap="none">
                <a:solidFill>
                  <a:schemeClr val="dk2"/>
                </a:solidFill>
                <a:latin typeface="Source Sans Pro"/>
                <a:ea typeface="Source Sans Pro"/>
                <a:cs typeface="Source Sans Pro"/>
                <a:sym typeface="Source Sans Pro"/>
              </a:defRPr>
            </a:lvl5pPr>
            <a:lvl6pPr marL="2743200" marR="0" lvl="5" indent="-330200" algn="l" rtl="0">
              <a:lnSpc>
                <a:spcPct val="94000"/>
              </a:lnSpc>
              <a:spcBef>
                <a:spcPts val="500"/>
              </a:spcBef>
              <a:spcAft>
                <a:spcPts val="0"/>
              </a:spcAft>
              <a:buClr>
                <a:schemeClr val="dk2"/>
              </a:buClr>
              <a:buSzPts val="1600"/>
              <a:buFont typeface="Source Sans Pro"/>
              <a:buChar char="–"/>
              <a:defRPr sz="1600" b="0" i="1" u="none" strike="noStrike" cap="none">
                <a:solidFill>
                  <a:schemeClr val="dk2"/>
                </a:solidFill>
                <a:latin typeface="Source Sans Pro"/>
                <a:ea typeface="Source Sans Pro"/>
                <a:cs typeface="Source Sans Pro"/>
                <a:sym typeface="Source Sans Pro"/>
              </a:defRPr>
            </a:lvl6pPr>
            <a:lvl7pPr marL="3200400" marR="0" lvl="6" indent="-317500" algn="l" rtl="0">
              <a:lnSpc>
                <a:spcPct val="94000"/>
              </a:lnSpc>
              <a:spcBef>
                <a:spcPts val="500"/>
              </a:spcBef>
              <a:spcAft>
                <a:spcPts val="0"/>
              </a:spcAft>
              <a:buClr>
                <a:schemeClr val="dk2"/>
              </a:buClr>
              <a:buSzPts val="1400"/>
              <a:buFont typeface="Source Sans Pro"/>
              <a:buChar char="■"/>
              <a:defRPr sz="1400" b="0" i="0" u="none" strike="noStrike" cap="none">
                <a:solidFill>
                  <a:schemeClr val="dk2"/>
                </a:solidFill>
                <a:latin typeface="Source Sans Pro"/>
                <a:ea typeface="Source Sans Pro"/>
                <a:cs typeface="Source Sans Pro"/>
                <a:sym typeface="Source Sans Pro"/>
              </a:defRPr>
            </a:lvl7pPr>
            <a:lvl8pPr marL="3657600" marR="0" lvl="7" indent="-317500" algn="l" rtl="0">
              <a:lnSpc>
                <a:spcPct val="94000"/>
              </a:lnSpc>
              <a:spcBef>
                <a:spcPts val="500"/>
              </a:spcBef>
              <a:spcAft>
                <a:spcPts val="0"/>
              </a:spcAft>
              <a:buClr>
                <a:schemeClr val="dk2"/>
              </a:buClr>
              <a:buSzPts val="1400"/>
              <a:buFont typeface="Source Sans Pro"/>
              <a:buChar char="–"/>
              <a:defRPr sz="1400" b="0" i="1" u="none" strike="noStrike" cap="none">
                <a:solidFill>
                  <a:schemeClr val="dk2"/>
                </a:solidFill>
                <a:latin typeface="Source Sans Pro"/>
                <a:ea typeface="Source Sans Pro"/>
                <a:cs typeface="Source Sans Pro"/>
                <a:sym typeface="Source Sans Pro"/>
              </a:defRPr>
            </a:lvl8pPr>
            <a:lvl9pPr marL="4114800" marR="0" lvl="8" indent="-317500" algn="l" rtl="0">
              <a:lnSpc>
                <a:spcPct val="94000"/>
              </a:lnSpc>
              <a:spcBef>
                <a:spcPts val="500"/>
              </a:spcBef>
              <a:spcAft>
                <a:spcPts val="200"/>
              </a:spcAft>
              <a:buClr>
                <a:schemeClr val="dk2"/>
              </a:buClr>
              <a:buSzPts val="1400"/>
              <a:buFont typeface="Source Sans Pro"/>
              <a:buChar char="■"/>
              <a:defRPr sz="1400" b="0" i="0" u="none" strike="noStrike" cap="none">
                <a:solidFill>
                  <a:schemeClr val="dk2"/>
                </a:solidFill>
                <a:latin typeface="Source Sans Pro"/>
                <a:ea typeface="Source Sans Pro"/>
                <a:cs typeface="Source Sans Pro"/>
                <a:sym typeface="Source Sans Pro"/>
              </a:defRPr>
            </a:lvl9pPr>
          </a:lstStyle>
          <a:p>
            <a:endParaRPr/>
          </a:p>
        </p:txBody>
      </p:sp>
      <p:sp>
        <p:nvSpPr>
          <p:cNvPr id="90" name="Google Shape;90;p12"/>
          <p:cNvSpPr txBox="1">
            <a:spLocks noGrp="1"/>
          </p:cNvSpPr>
          <p:nvPr>
            <p:ph type="dt" idx="10"/>
          </p:nvPr>
        </p:nvSpPr>
        <p:spPr>
          <a:xfrm>
            <a:off x="1390650" y="6453386"/>
            <a:ext cx="1204572" cy="40461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91" name="Google Shape;91;p12"/>
          <p:cNvSpPr txBox="1">
            <a:spLocks noGrp="1"/>
          </p:cNvSpPr>
          <p:nvPr>
            <p:ph type="ftr" idx="11"/>
          </p:nvPr>
        </p:nvSpPr>
        <p:spPr>
          <a:xfrm>
            <a:off x="2893564" y="6453386"/>
            <a:ext cx="6280830" cy="40461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92" name="Google Shape;92;p12"/>
          <p:cNvSpPr txBox="1">
            <a:spLocks noGrp="1"/>
          </p:cNvSpPr>
          <p:nvPr>
            <p:ph type="sldNum" idx="12"/>
          </p:nvPr>
        </p:nvSpPr>
        <p:spPr>
          <a:xfrm>
            <a:off x="9472736" y="6453386"/>
            <a:ext cx="1596292" cy="40461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chemeClr val="dk2"/>
                </a:solidFill>
                <a:latin typeface="Source Sans Pro"/>
                <a:ea typeface="Source Sans Pro"/>
                <a:cs typeface="Source Sans Pro"/>
                <a:sym typeface="Source Sans Pro"/>
              </a:defRPr>
            </a:lvl1pPr>
            <a:lvl2pPr marL="0" marR="0" lvl="1" indent="0" algn="r" rtl="0">
              <a:spcBef>
                <a:spcPts val="0"/>
              </a:spcBef>
              <a:buNone/>
              <a:defRPr sz="1200">
                <a:solidFill>
                  <a:schemeClr val="dk2"/>
                </a:solidFill>
                <a:latin typeface="Source Sans Pro"/>
                <a:ea typeface="Source Sans Pro"/>
                <a:cs typeface="Source Sans Pro"/>
                <a:sym typeface="Source Sans Pro"/>
              </a:defRPr>
            </a:lvl2pPr>
            <a:lvl3pPr marL="0" marR="0" lvl="2" indent="0" algn="r" rtl="0">
              <a:spcBef>
                <a:spcPts val="0"/>
              </a:spcBef>
              <a:buNone/>
              <a:defRPr sz="1200">
                <a:solidFill>
                  <a:schemeClr val="dk2"/>
                </a:solidFill>
                <a:latin typeface="Source Sans Pro"/>
                <a:ea typeface="Source Sans Pro"/>
                <a:cs typeface="Source Sans Pro"/>
                <a:sym typeface="Source Sans Pro"/>
              </a:defRPr>
            </a:lvl3pPr>
            <a:lvl4pPr marL="0" marR="0" lvl="3" indent="0" algn="r" rtl="0">
              <a:spcBef>
                <a:spcPts val="0"/>
              </a:spcBef>
              <a:buNone/>
              <a:defRPr sz="1200">
                <a:solidFill>
                  <a:schemeClr val="dk2"/>
                </a:solidFill>
                <a:latin typeface="Source Sans Pro"/>
                <a:ea typeface="Source Sans Pro"/>
                <a:cs typeface="Source Sans Pro"/>
                <a:sym typeface="Source Sans Pro"/>
              </a:defRPr>
            </a:lvl4pPr>
            <a:lvl5pPr marL="0" marR="0" lvl="4" indent="0" algn="r" rtl="0">
              <a:spcBef>
                <a:spcPts val="0"/>
              </a:spcBef>
              <a:buNone/>
              <a:defRPr sz="1200">
                <a:solidFill>
                  <a:schemeClr val="dk2"/>
                </a:solidFill>
                <a:latin typeface="Source Sans Pro"/>
                <a:ea typeface="Source Sans Pro"/>
                <a:cs typeface="Source Sans Pro"/>
                <a:sym typeface="Source Sans Pro"/>
              </a:defRPr>
            </a:lvl5pPr>
            <a:lvl6pPr marL="0" marR="0" lvl="5" indent="0" algn="r" rtl="0">
              <a:spcBef>
                <a:spcPts val="0"/>
              </a:spcBef>
              <a:buNone/>
              <a:defRPr sz="1200">
                <a:solidFill>
                  <a:schemeClr val="dk2"/>
                </a:solidFill>
                <a:latin typeface="Source Sans Pro"/>
                <a:ea typeface="Source Sans Pro"/>
                <a:cs typeface="Source Sans Pro"/>
                <a:sym typeface="Source Sans Pro"/>
              </a:defRPr>
            </a:lvl6pPr>
            <a:lvl7pPr marL="0" marR="0" lvl="6" indent="0" algn="r" rtl="0">
              <a:spcBef>
                <a:spcPts val="0"/>
              </a:spcBef>
              <a:buNone/>
              <a:defRPr sz="1200">
                <a:solidFill>
                  <a:schemeClr val="dk2"/>
                </a:solidFill>
                <a:latin typeface="Source Sans Pro"/>
                <a:ea typeface="Source Sans Pro"/>
                <a:cs typeface="Source Sans Pro"/>
                <a:sym typeface="Source Sans Pro"/>
              </a:defRPr>
            </a:lvl7pPr>
            <a:lvl8pPr marL="0" marR="0" lvl="7" indent="0" algn="r" rtl="0">
              <a:spcBef>
                <a:spcPts val="0"/>
              </a:spcBef>
              <a:buNone/>
              <a:defRPr sz="1200">
                <a:solidFill>
                  <a:schemeClr val="dk2"/>
                </a:solidFill>
                <a:latin typeface="Source Sans Pro"/>
                <a:ea typeface="Source Sans Pro"/>
                <a:cs typeface="Source Sans Pro"/>
                <a:sym typeface="Source Sans Pro"/>
              </a:defRPr>
            </a:lvl8pPr>
            <a:lvl9pPr marL="0" marR="0" lvl="8" indent="0" algn="r" rtl="0">
              <a:spcBef>
                <a:spcPts val="0"/>
              </a:spcBef>
              <a:buNone/>
              <a:defRPr sz="1200">
                <a:solidFill>
                  <a:schemeClr val="dk2"/>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3"/>
          <p:cNvSpPr txBox="1">
            <a:spLocks noGrp="1"/>
          </p:cNvSpPr>
          <p:nvPr>
            <p:ph type="title"/>
          </p:nvPr>
        </p:nvSpPr>
        <p:spPr>
          <a:xfrm>
            <a:off x="1371600" y="685800"/>
            <a:ext cx="9601200" cy="1485900"/>
          </a:xfrm>
          <a:prstGeom prst="rect">
            <a:avLst/>
          </a:prstGeom>
          <a:noFill/>
          <a:ln>
            <a:noFill/>
          </a:ln>
        </p:spPr>
        <p:txBody>
          <a:bodyPr spcFirstLastPara="1" wrap="square" lIns="91425" tIns="45700" rIns="91425" bIns="45700" anchor="t" anchorCtr="0"/>
          <a:lstStyle>
            <a:lvl1pPr marR="0" lvl="0" algn="l" rtl="0">
              <a:lnSpc>
                <a:spcPct val="89000"/>
              </a:lnSpc>
              <a:spcBef>
                <a:spcPts val="0"/>
              </a:spcBef>
              <a:spcAft>
                <a:spcPts val="0"/>
              </a:spcAft>
              <a:buClr>
                <a:schemeClr val="dk2"/>
              </a:buClr>
              <a:buSzPts val="4400"/>
              <a:buFont typeface="Source Sans Pro"/>
              <a:buNone/>
              <a:defRPr sz="4400" b="0" i="0" u="none" strike="noStrike" cap="none">
                <a:solidFill>
                  <a:schemeClr val="dk2"/>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27" name="Google Shape;27;p3"/>
          <p:cNvSpPr txBox="1">
            <a:spLocks noGrp="1"/>
          </p:cNvSpPr>
          <p:nvPr>
            <p:ph type="dt" idx="10"/>
          </p:nvPr>
        </p:nvSpPr>
        <p:spPr>
          <a:xfrm>
            <a:off x="1390650" y="6453386"/>
            <a:ext cx="1204572" cy="40461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28" name="Google Shape;28;p3"/>
          <p:cNvSpPr txBox="1">
            <a:spLocks noGrp="1"/>
          </p:cNvSpPr>
          <p:nvPr>
            <p:ph type="ftr" idx="11"/>
          </p:nvPr>
        </p:nvSpPr>
        <p:spPr>
          <a:xfrm>
            <a:off x="2893564" y="6453386"/>
            <a:ext cx="6280830" cy="40461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29" name="Google Shape;29;p3"/>
          <p:cNvSpPr txBox="1">
            <a:spLocks noGrp="1"/>
          </p:cNvSpPr>
          <p:nvPr>
            <p:ph type="sldNum" idx="12"/>
          </p:nvPr>
        </p:nvSpPr>
        <p:spPr>
          <a:xfrm>
            <a:off x="9472736" y="6453386"/>
            <a:ext cx="1596292" cy="40461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chemeClr val="dk2"/>
                </a:solidFill>
                <a:latin typeface="Source Sans Pro"/>
                <a:ea typeface="Source Sans Pro"/>
                <a:cs typeface="Source Sans Pro"/>
                <a:sym typeface="Source Sans Pro"/>
              </a:defRPr>
            </a:lvl1pPr>
            <a:lvl2pPr marL="0" marR="0" lvl="1" indent="0" algn="r" rtl="0">
              <a:spcBef>
                <a:spcPts val="0"/>
              </a:spcBef>
              <a:buNone/>
              <a:defRPr sz="1200" b="0" i="0" u="none" strike="noStrike" cap="none">
                <a:solidFill>
                  <a:schemeClr val="dk2"/>
                </a:solidFill>
                <a:latin typeface="Source Sans Pro"/>
                <a:ea typeface="Source Sans Pro"/>
                <a:cs typeface="Source Sans Pro"/>
                <a:sym typeface="Source Sans Pro"/>
              </a:defRPr>
            </a:lvl2pPr>
            <a:lvl3pPr marL="0" marR="0" lvl="2" indent="0" algn="r" rtl="0">
              <a:spcBef>
                <a:spcPts val="0"/>
              </a:spcBef>
              <a:buNone/>
              <a:defRPr sz="1200" b="0" i="0" u="none" strike="noStrike" cap="none">
                <a:solidFill>
                  <a:schemeClr val="dk2"/>
                </a:solidFill>
                <a:latin typeface="Source Sans Pro"/>
                <a:ea typeface="Source Sans Pro"/>
                <a:cs typeface="Source Sans Pro"/>
                <a:sym typeface="Source Sans Pro"/>
              </a:defRPr>
            </a:lvl3pPr>
            <a:lvl4pPr marL="0" marR="0" lvl="3" indent="0" algn="r" rtl="0">
              <a:spcBef>
                <a:spcPts val="0"/>
              </a:spcBef>
              <a:buNone/>
              <a:defRPr sz="1200" b="0" i="0" u="none" strike="noStrike" cap="none">
                <a:solidFill>
                  <a:schemeClr val="dk2"/>
                </a:solidFill>
                <a:latin typeface="Source Sans Pro"/>
                <a:ea typeface="Source Sans Pro"/>
                <a:cs typeface="Source Sans Pro"/>
                <a:sym typeface="Source Sans Pro"/>
              </a:defRPr>
            </a:lvl4pPr>
            <a:lvl5pPr marL="0" marR="0" lvl="4" indent="0" algn="r" rtl="0">
              <a:spcBef>
                <a:spcPts val="0"/>
              </a:spcBef>
              <a:buNone/>
              <a:defRPr sz="1200" b="0" i="0" u="none" strike="noStrike" cap="none">
                <a:solidFill>
                  <a:schemeClr val="dk2"/>
                </a:solidFill>
                <a:latin typeface="Source Sans Pro"/>
                <a:ea typeface="Source Sans Pro"/>
                <a:cs typeface="Source Sans Pro"/>
                <a:sym typeface="Source Sans Pro"/>
              </a:defRPr>
            </a:lvl5pPr>
            <a:lvl6pPr marL="0" marR="0" lvl="5" indent="0" algn="r" rtl="0">
              <a:spcBef>
                <a:spcPts val="0"/>
              </a:spcBef>
              <a:buNone/>
              <a:defRPr sz="1200" b="0" i="0" u="none" strike="noStrike" cap="none">
                <a:solidFill>
                  <a:schemeClr val="dk2"/>
                </a:solidFill>
                <a:latin typeface="Source Sans Pro"/>
                <a:ea typeface="Source Sans Pro"/>
                <a:cs typeface="Source Sans Pro"/>
                <a:sym typeface="Source Sans Pro"/>
              </a:defRPr>
            </a:lvl6pPr>
            <a:lvl7pPr marL="0" marR="0" lvl="6" indent="0" algn="r" rtl="0">
              <a:spcBef>
                <a:spcPts val="0"/>
              </a:spcBef>
              <a:buNone/>
              <a:defRPr sz="1200" b="0" i="0" u="none" strike="noStrike" cap="none">
                <a:solidFill>
                  <a:schemeClr val="dk2"/>
                </a:solidFill>
                <a:latin typeface="Source Sans Pro"/>
                <a:ea typeface="Source Sans Pro"/>
                <a:cs typeface="Source Sans Pro"/>
                <a:sym typeface="Source Sans Pro"/>
              </a:defRPr>
            </a:lvl7pPr>
            <a:lvl8pPr marL="0" marR="0" lvl="7" indent="0" algn="r" rtl="0">
              <a:spcBef>
                <a:spcPts val="0"/>
              </a:spcBef>
              <a:buNone/>
              <a:defRPr sz="1200" b="0" i="0" u="none" strike="noStrike" cap="none">
                <a:solidFill>
                  <a:schemeClr val="dk2"/>
                </a:solidFill>
                <a:latin typeface="Source Sans Pro"/>
                <a:ea typeface="Source Sans Pro"/>
                <a:cs typeface="Source Sans Pro"/>
                <a:sym typeface="Source Sans Pro"/>
              </a:defRPr>
            </a:lvl8pPr>
            <a:lvl9pPr marL="0" marR="0" lvl="8" indent="0" algn="r" rtl="0">
              <a:spcBef>
                <a:spcPts val="0"/>
              </a:spcBef>
              <a:buNone/>
              <a:defRPr sz="1200" b="0" i="0" u="none" strike="noStrike" cap="none">
                <a:solidFill>
                  <a:schemeClr val="dk2"/>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0"/>
        <p:cNvGrpSpPr/>
        <p:nvPr/>
      </p:nvGrpSpPr>
      <p:grpSpPr>
        <a:xfrm>
          <a:off x="0" y="0"/>
          <a:ext cx="0" cy="0"/>
          <a:chOff x="0" y="0"/>
          <a:chExt cx="0" cy="0"/>
        </a:xfrm>
      </p:grpSpPr>
      <p:sp>
        <p:nvSpPr>
          <p:cNvPr id="31" name="Google Shape;31;p4"/>
          <p:cNvSpPr txBox="1">
            <a:spLocks noGrp="1"/>
          </p:cNvSpPr>
          <p:nvPr>
            <p:ph type="dt" idx="10"/>
          </p:nvPr>
        </p:nvSpPr>
        <p:spPr>
          <a:xfrm>
            <a:off x="1390650" y="6453386"/>
            <a:ext cx="1204572" cy="40461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32" name="Google Shape;32;p4"/>
          <p:cNvSpPr txBox="1">
            <a:spLocks noGrp="1"/>
          </p:cNvSpPr>
          <p:nvPr>
            <p:ph type="ftr" idx="11"/>
          </p:nvPr>
        </p:nvSpPr>
        <p:spPr>
          <a:xfrm>
            <a:off x="2893564" y="6453386"/>
            <a:ext cx="6280830" cy="40461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33" name="Google Shape;33;p4"/>
          <p:cNvSpPr txBox="1">
            <a:spLocks noGrp="1"/>
          </p:cNvSpPr>
          <p:nvPr>
            <p:ph type="sldNum" idx="12"/>
          </p:nvPr>
        </p:nvSpPr>
        <p:spPr>
          <a:xfrm>
            <a:off x="9472736" y="6453386"/>
            <a:ext cx="1596292" cy="40461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chemeClr val="dk2"/>
                </a:solidFill>
                <a:latin typeface="Source Sans Pro"/>
                <a:ea typeface="Source Sans Pro"/>
                <a:cs typeface="Source Sans Pro"/>
                <a:sym typeface="Source Sans Pro"/>
              </a:defRPr>
            </a:lvl1pPr>
            <a:lvl2pPr marL="0" marR="0" lvl="1" indent="0" algn="r" rtl="0">
              <a:spcBef>
                <a:spcPts val="0"/>
              </a:spcBef>
              <a:buNone/>
              <a:defRPr sz="1200" b="0" i="0" u="none" strike="noStrike" cap="none">
                <a:solidFill>
                  <a:schemeClr val="dk2"/>
                </a:solidFill>
                <a:latin typeface="Source Sans Pro"/>
                <a:ea typeface="Source Sans Pro"/>
                <a:cs typeface="Source Sans Pro"/>
                <a:sym typeface="Source Sans Pro"/>
              </a:defRPr>
            </a:lvl2pPr>
            <a:lvl3pPr marL="0" marR="0" lvl="2" indent="0" algn="r" rtl="0">
              <a:spcBef>
                <a:spcPts val="0"/>
              </a:spcBef>
              <a:buNone/>
              <a:defRPr sz="1200" b="0" i="0" u="none" strike="noStrike" cap="none">
                <a:solidFill>
                  <a:schemeClr val="dk2"/>
                </a:solidFill>
                <a:latin typeface="Source Sans Pro"/>
                <a:ea typeface="Source Sans Pro"/>
                <a:cs typeface="Source Sans Pro"/>
                <a:sym typeface="Source Sans Pro"/>
              </a:defRPr>
            </a:lvl3pPr>
            <a:lvl4pPr marL="0" marR="0" lvl="3" indent="0" algn="r" rtl="0">
              <a:spcBef>
                <a:spcPts val="0"/>
              </a:spcBef>
              <a:buNone/>
              <a:defRPr sz="1200" b="0" i="0" u="none" strike="noStrike" cap="none">
                <a:solidFill>
                  <a:schemeClr val="dk2"/>
                </a:solidFill>
                <a:latin typeface="Source Sans Pro"/>
                <a:ea typeface="Source Sans Pro"/>
                <a:cs typeface="Source Sans Pro"/>
                <a:sym typeface="Source Sans Pro"/>
              </a:defRPr>
            </a:lvl4pPr>
            <a:lvl5pPr marL="0" marR="0" lvl="4" indent="0" algn="r" rtl="0">
              <a:spcBef>
                <a:spcPts val="0"/>
              </a:spcBef>
              <a:buNone/>
              <a:defRPr sz="1200" b="0" i="0" u="none" strike="noStrike" cap="none">
                <a:solidFill>
                  <a:schemeClr val="dk2"/>
                </a:solidFill>
                <a:latin typeface="Source Sans Pro"/>
                <a:ea typeface="Source Sans Pro"/>
                <a:cs typeface="Source Sans Pro"/>
                <a:sym typeface="Source Sans Pro"/>
              </a:defRPr>
            </a:lvl5pPr>
            <a:lvl6pPr marL="0" marR="0" lvl="5" indent="0" algn="r" rtl="0">
              <a:spcBef>
                <a:spcPts val="0"/>
              </a:spcBef>
              <a:buNone/>
              <a:defRPr sz="1200" b="0" i="0" u="none" strike="noStrike" cap="none">
                <a:solidFill>
                  <a:schemeClr val="dk2"/>
                </a:solidFill>
                <a:latin typeface="Source Sans Pro"/>
                <a:ea typeface="Source Sans Pro"/>
                <a:cs typeface="Source Sans Pro"/>
                <a:sym typeface="Source Sans Pro"/>
              </a:defRPr>
            </a:lvl6pPr>
            <a:lvl7pPr marL="0" marR="0" lvl="6" indent="0" algn="r" rtl="0">
              <a:spcBef>
                <a:spcPts val="0"/>
              </a:spcBef>
              <a:buNone/>
              <a:defRPr sz="1200" b="0" i="0" u="none" strike="noStrike" cap="none">
                <a:solidFill>
                  <a:schemeClr val="dk2"/>
                </a:solidFill>
                <a:latin typeface="Source Sans Pro"/>
                <a:ea typeface="Source Sans Pro"/>
                <a:cs typeface="Source Sans Pro"/>
                <a:sym typeface="Source Sans Pro"/>
              </a:defRPr>
            </a:lvl7pPr>
            <a:lvl8pPr marL="0" marR="0" lvl="7" indent="0" algn="r" rtl="0">
              <a:spcBef>
                <a:spcPts val="0"/>
              </a:spcBef>
              <a:buNone/>
              <a:defRPr sz="1200" b="0" i="0" u="none" strike="noStrike" cap="none">
                <a:solidFill>
                  <a:schemeClr val="dk2"/>
                </a:solidFill>
                <a:latin typeface="Source Sans Pro"/>
                <a:ea typeface="Source Sans Pro"/>
                <a:cs typeface="Source Sans Pro"/>
                <a:sym typeface="Source Sans Pro"/>
              </a:defRPr>
            </a:lvl8pPr>
            <a:lvl9pPr marL="0" marR="0" lvl="8" indent="0" algn="r" rtl="0">
              <a:spcBef>
                <a:spcPts val="0"/>
              </a:spcBef>
              <a:buNone/>
              <a:defRPr sz="1200" b="0" i="0" u="none" strike="noStrike" cap="none">
                <a:solidFill>
                  <a:schemeClr val="dk2"/>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4"/>
        <p:cNvGrpSpPr/>
        <p:nvPr/>
      </p:nvGrpSpPr>
      <p:grpSpPr>
        <a:xfrm>
          <a:off x="0" y="0"/>
          <a:ext cx="0" cy="0"/>
          <a:chOff x="0" y="0"/>
          <a:chExt cx="0" cy="0"/>
        </a:xfrm>
      </p:grpSpPr>
      <p:sp>
        <p:nvSpPr>
          <p:cNvPr id="35" name="Google Shape;35;p5"/>
          <p:cNvSpPr txBox="1">
            <a:spLocks noGrp="1"/>
          </p:cNvSpPr>
          <p:nvPr>
            <p:ph type="title"/>
          </p:nvPr>
        </p:nvSpPr>
        <p:spPr>
          <a:xfrm>
            <a:off x="1371600" y="685800"/>
            <a:ext cx="9601200" cy="1485900"/>
          </a:xfrm>
          <a:prstGeom prst="rect">
            <a:avLst/>
          </a:prstGeom>
          <a:noFill/>
          <a:ln>
            <a:noFill/>
          </a:ln>
        </p:spPr>
        <p:txBody>
          <a:bodyPr spcFirstLastPara="1" wrap="square" lIns="91425" tIns="45700" rIns="91425" bIns="45700" anchor="t" anchorCtr="0"/>
          <a:lstStyle>
            <a:lvl1pPr marR="0" lvl="0" algn="l" rtl="0">
              <a:lnSpc>
                <a:spcPct val="89000"/>
              </a:lnSpc>
              <a:spcBef>
                <a:spcPts val="0"/>
              </a:spcBef>
              <a:spcAft>
                <a:spcPts val="0"/>
              </a:spcAft>
              <a:buClr>
                <a:schemeClr val="dk2"/>
              </a:buClr>
              <a:buSzPts val="4400"/>
              <a:buFont typeface="Source Sans Pro"/>
              <a:buNone/>
              <a:defRPr sz="4400" b="0" i="0" u="none" strike="noStrike" cap="none">
                <a:solidFill>
                  <a:schemeClr val="dk2"/>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36" name="Google Shape;36;p5"/>
          <p:cNvSpPr txBox="1">
            <a:spLocks noGrp="1"/>
          </p:cNvSpPr>
          <p:nvPr>
            <p:ph type="body" idx="1"/>
          </p:nvPr>
        </p:nvSpPr>
        <p:spPr>
          <a:xfrm>
            <a:off x="1371600" y="2286000"/>
            <a:ext cx="9601200" cy="3581400"/>
          </a:xfrm>
          <a:prstGeom prst="rect">
            <a:avLst/>
          </a:prstGeom>
          <a:noFill/>
          <a:ln>
            <a:noFill/>
          </a:ln>
        </p:spPr>
        <p:txBody>
          <a:bodyPr spcFirstLastPara="1" wrap="square" lIns="91425" tIns="45700" rIns="91425" bIns="45700" anchor="t" anchorCtr="0"/>
          <a:lstStyle>
            <a:lvl1pPr marL="457200" marR="0" lvl="0" indent="-355600" algn="l" rtl="0">
              <a:lnSpc>
                <a:spcPct val="94000"/>
              </a:lnSpc>
              <a:spcBef>
                <a:spcPts val="1000"/>
              </a:spcBef>
              <a:spcAft>
                <a:spcPts val="0"/>
              </a:spcAft>
              <a:buClr>
                <a:schemeClr val="dk2"/>
              </a:buClr>
              <a:buSzPts val="2000"/>
              <a:buFont typeface="Source Sans Pro"/>
              <a:buChar char="■"/>
              <a:defRPr sz="2000" b="0" i="0" u="none" strike="noStrike" cap="none">
                <a:solidFill>
                  <a:schemeClr val="dk2"/>
                </a:solidFill>
                <a:latin typeface="Source Sans Pro"/>
                <a:ea typeface="Source Sans Pro"/>
                <a:cs typeface="Source Sans Pro"/>
                <a:sym typeface="Source Sans Pro"/>
              </a:defRPr>
            </a:lvl1pPr>
            <a:lvl2pPr marL="914400" marR="0" lvl="1" indent="-355600" algn="l" rtl="0">
              <a:lnSpc>
                <a:spcPct val="94000"/>
              </a:lnSpc>
              <a:spcBef>
                <a:spcPts val="500"/>
              </a:spcBef>
              <a:spcAft>
                <a:spcPts val="0"/>
              </a:spcAft>
              <a:buClr>
                <a:schemeClr val="dk2"/>
              </a:buClr>
              <a:buSzPts val="2000"/>
              <a:buFont typeface="Source Sans Pro"/>
              <a:buChar char="–"/>
              <a:defRPr sz="2000" b="0" i="1" u="none" strike="noStrike" cap="none">
                <a:solidFill>
                  <a:schemeClr val="dk2"/>
                </a:solidFill>
                <a:latin typeface="Source Sans Pro"/>
                <a:ea typeface="Source Sans Pro"/>
                <a:cs typeface="Source Sans Pro"/>
                <a:sym typeface="Source Sans Pro"/>
              </a:defRPr>
            </a:lvl2pPr>
            <a:lvl3pPr marL="1371600" marR="0" lvl="2" indent="-342900" algn="l" rtl="0">
              <a:lnSpc>
                <a:spcPct val="94000"/>
              </a:lnSpc>
              <a:spcBef>
                <a:spcPts val="500"/>
              </a:spcBef>
              <a:spcAft>
                <a:spcPts val="0"/>
              </a:spcAft>
              <a:buClr>
                <a:schemeClr val="dk2"/>
              </a:buClr>
              <a:buSzPts val="1800"/>
              <a:buFont typeface="Source Sans Pro"/>
              <a:buChar char="■"/>
              <a:defRPr sz="1800" b="0" i="0" u="none" strike="noStrike" cap="none">
                <a:solidFill>
                  <a:schemeClr val="dk2"/>
                </a:solidFill>
                <a:latin typeface="Source Sans Pro"/>
                <a:ea typeface="Source Sans Pro"/>
                <a:cs typeface="Source Sans Pro"/>
                <a:sym typeface="Source Sans Pro"/>
              </a:defRPr>
            </a:lvl3pPr>
            <a:lvl4pPr marL="1828800" marR="0" lvl="3" indent="-342900" algn="l" rtl="0">
              <a:lnSpc>
                <a:spcPct val="94000"/>
              </a:lnSpc>
              <a:spcBef>
                <a:spcPts val="500"/>
              </a:spcBef>
              <a:spcAft>
                <a:spcPts val="0"/>
              </a:spcAft>
              <a:buClr>
                <a:schemeClr val="dk2"/>
              </a:buClr>
              <a:buSzPts val="1800"/>
              <a:buFont typeface="Source Sans Pro"/>
              <a:buChar char="–"/>
              <a:defRPr sz="1800" b="0" i="1" u="none" strike="noStrike" cap="none">
                <a:solidFill>
                  <a:schemeClr val="dk2"/>
                </a:solidFill>
                <a:latin typeface="Source Sans Pro"/>
                <a:ea typeface="Source Sans Pro"/>
                <a:cs typeface="Source Sans Pro"/>
                <a:sym typeface="Source Sans Pro"/>
              </a:defRPr>
            </a:lvl4pPr>
            <a:lvl5pPr marL="2286000" marR="0" lvl="4" indent="-330200" algn="l" rtl="0">
              <a:lnSpc>
                <a:spcPct val="94000"/>
              </a:lnSpc>
              <a:spcBef>
                <a:spcPts val="500"/>
              </a:spcBef>
              <a:spcAft>
                <a:spcPts val="0"/>
              </a:spcAft>
              <a:buClr>
                <a:schemeClr val="dk2"/>
              </a:buClr>
              <a:buSzPts val="1600"/>
              <a:buFont typeface="Source Sans Pro"/>
              <a:buChar char="■"/>
              <a:defRPr sz="1600" b="0" i="0" u="none" strike="noStrike" cap="none">
                <a:solidFill>
                  <a:schemeClr val="dk2"/>
                </a:solidFill>
                <a:latin typeface="Source Sans Pro"/>
                <a:ea typeface="Source Sans Pro"/>
                <a:cs typeface="Source Sans Pro"/>
                <a:sym typeface="Source Sans Pro"/>
              </a:defRPr>
            </a:lvl5pPr>
            <a:lvl6pPr marL="2743200" marR="0" lvl="5" indent="-330200" algn="l" rtl="0">
              <a:lnSpc>
                <a:spcPct val="94000"/>
              </a:lnSpc>
              <a:spcBef>
                <a:spcPts val="500"/>
              </a:spcBef>
              <a:spcAft>
                <a:spcPts val="0"/>
              </a:spcAft>
              <a:buClr>
                <a:schemeClr val="dk2"/>
              </a:buClr>
              <a:buSzPts val="1600"/>
              <a:buFont typeface="Source Sans Pro"/>
              <a:buChar char="–"/>
              <a:defRPr sz="1600" b="0" i="1" u="none" strike="noStrike" cap="none">
                <a:solidFill>
                  <a:schemeClr val="dk2"/>
                </a:solidFill>
                <a:latin typeface="Source Sans Pro"/>
                <a:ea typeface="Source Sans Pro"/>
                <a:cs typeface="Source Sans Pro"/>
                <a:sym typeface="Source Sans Pro"/>
              </a:defRPr>
            </a:lvl6pPr>
            <a:lvl7pPr marL="3200400" marR="0" lvl="6" indent="-317500" algn="l" rtl="0">
              <a:lnSpc>
                <a:spcPct val="94000"/>
              </a:lnSpc>
              <a:spcBef>
                <a:spcPts val="500"/>
              </a:spcBef>
              <a:spcAft>
                <a:spcPts val="0"/>
              </a:spcAft>
              <a:buClr>
                <a:schemeClr val="dk2"/>
              </a:buClr>
              <a:buSzPts val="1400"/>
              <a:buFont typeface="Source Sans Pro"/>
              <a:buChar char="■"/>
              <a:defRPr sz="1400" b="0" i="0" u="none" strike="noStrike" cap="none">
                <a:solidFill>
                  <a:schemeClr val="dk2"/>
                </a:solidFill>
                <a:latin typeface="Source Sans Pro"/>
                <a:ea typeface="Source Sans Pro"/>
                <a:cs typeface="Source Sans Pro"/>
                <a:sym typeface="Source Sans Pro"/>
              </a:defRPr>
            </a:lvl7pPr>
            <a:lvl8pPr marL="3657600" marR="0" lvl="7" indent="-317500" algn="l" rtl="0">
              <a:lnSpc>
                <a:spcPct val="94000"/>
              </a:lnSpc>
              <a:spcBef>
                <a:spcPts val="500"/>
              </a:spcBef>
              <a:spcAft>
                <a:spcPts val="0"/>
              </a:spcAft>
              <a:buClr>
                <a:schemeClr val="dk2"/>
              </a:buClr>
              <a:buSzPts val="1400"/>
              <a:buFont typeface="Source Sans Pro"/>
              <a:buChar char="–"/>
              <a:defRPr sz="1400" b="0" i="1" u="none" strike="noStrike" cap="none">
                <a:solidFill>
                  <a:schemeClr val="dk2"/>
                </a:solidFill>
                <a:latin typeface="Source Sans Pro"/>
                <a:ea typeface="Source Sans Pro"/>
                <a:cs typeface="Source Sans Pro"/>
                <a:sym typeface="Source Sans Pro"/>
              </a:defRPr>
            </a:lvl8pPr>
            <a:lvl9pPr marL="4114800" marR="0" lvl="8" indent="-317500" algn="l" rtl="0">
              <a:lnSpc>
                <a:spcPct val="94000"/>
              </a:lnSpc>
              <a:spcBef>
                <a:spcPts val="500"/>
              </a:spcBef>
              <a:spcAft>
                <a:spcPts val="200"/>
              </a:spcAft>
              <a:buClr>
                <a:schemeClr val="dk2"/>
              </a:buClr>
              <a:buSzPts val="1400"/>
              <a:buFont typeface="Source Sans Pro"/>
              <a:buChar char="■"/>
              <a:defRPr sz="1400" b="0" i="0" u="none" strike="noStrike" cap="none">
                <a:solidFill>
                  <a:schemeClr val="dk2"/>
                </a:solidFill>
                <a:latin typeface="Source Sans Pro"/>
                <a:ea typeface="Source Sans Pro"/>
                <a:cs typeface="Source Sans Pro"/>
                <a:sym typeface="Source Sans Pro"/>
              </a:defRPr>
            </a:lvl9pPr>
          </a:lstStyle>
          <a:p>
            <a:endParaRPr/>
          </a:p>
        </p:txBody>
      </p:sp>
      <p:sp>
        <p:nvSpPr>
          <p:cNvPr id="37" name="Google Shape;37;p5"/>
          <p:cNvSpPr txBox="1">
            <a:spLocks noGrp="1"/>
          </p:cNvSpPr>
          <p:nvPr>
            <p:ph type="dt" idx="10"/>
          </p:nvPr>
        </p:nvSpPr>
        <p:spPr>
          <a:xfrm>
            <a:off x="1390650" y="6453386"/>
            <a:ext cx="1204572" cy="40461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38" name="Google Shape;38;p5"/>
          <p:cNvSpPr txBox="1">
            <a:spLocks noGrp="1"/>
          </p:cNvSpPr>
          <p:nvPr>
            <p:ph type="ftr" idx="11"/>
          </p:nvPr>
        </p:nvSpPr>
        <p:spPr>
          <a:xfrm>
            <a:off x="2893564" y="6453386"/>
            <a:ext cx="6280830" cy="40461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39" name="Google Shape;39;p5"/>
          <p:cNvSpPr txBox="1">
            <a:spLocks noGrp="1"/>
          </p:cNvSpPr>
          <p:nvPr>
            <p:ph type="sldNum" idx="12"/>
          </p:nvPr>
        </p:nvSpPr>
        <p:spPr>
          <a:xfrm>
            <a:off x="9472736" y="6453386"/>
            <a:ext cx="1596292" cy="40461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chemeClr val="dk2"/>
                </a:solidFill>
                <a:latin typeface="Source Sans Pro"/>
                <a:ea typeface="Source Sans Pro"/>
                <a:cs typeface="Source Sans Pro"/>
                <a:sym typeface="Source Sans Pro"/>
              </a:defRPr>
            </a:lvl1pPr>
            <a:lvl2pPr marL="0" marR="0" lvl="1" indent="0" algn="r" rtl="0">
              <a:spcBef>
                <a:spcPts val="0"/>
              </a:spcBef>
              <a:buNone/>
              <a:defRPr sz="1200">
                <a:solidFill>
                  <a:schemeClr val="dk2"/>
                </a:solidFill>
                <a:latin typeface="Source Sans Pro"/>
                <a:ea typeface="Source Sans Pro"/>
                <a:cs typeface="Source Sans Pro"/>
                <a:sym typeface="Source Sans Pro"/>
              </a:defRPr>
            </a:lvl2pPr>
            <a:lvl3pPr marL="0" marR="0" lvl="2" indent="0" algn="r" rtl="0">
              <a:spcBef>
                <a:spcPts val="0"/>
              </a:spcBef>
              <a:buNone/>
              <a:defRPr sz="1200">
                <a:solidFill>
                  <a:schemeClr val="dk2"/>
                </a:solidFill>
                <a:latin typeface="Source Sans Pro"/>
                <a:ea typeface="Source Sans Pro"/>
                <a:cs typeface="Source Sans Pro"/>
                <a:sym typeface="Source Sans Pro"/>
              </a:defRPr>
            </a:lvl3pPr>
            <a:lvl4pPr marL="0" marR="0" lvl="3" indent="0" algn="r" rtl="0">
              <a:spcBef>
                <a:spcPts val="0"/>
              </a:spcBef>
              <a:buNone/>
              <a:defRPr sz="1200">
                <a:solidFill>
                  <a:schemeClr val="dk2"/>
                </a:solidFill>
                <a:latin typeface="Source Sans Pro"/>
                <a:ea typeface="Source Sans Pro"/>
                <a:cs typeface="Source Sans Pro"/>
                <a:sym typeface="Source Sans Pro"/>
              </a:defRPr>
            </a:lvl4pPr>
            <a:lvl5pPr marL="0" marR="0" lvl="4" indent="0" algn="r" rtl="0">
              <a:spcBef>
                <a:spcPts val="0"/>
              </a:spcBef>
              <a:buNone/>
              <a:defRPr sz="1200">
                <a:solidFill>
                  <a:schemeClr val="dk2"/>
                </a:solidFill>
                <a:latin typeface="Source Sans Pro"/>
                <a:ea typeface="Source Sans Pro"/>
                <a:cs typeface="Source Sans Pro"/>
                <a:sym typeface="Source Sans Pro"/>
              </a:defRPr>
            </a:lvl5pPr>
            <a:lvl6pPr marL="0" marR="0" lvl="5" indent="0" algn="r" rtl="0">
              <a:spcBef>
                <a:spcPts val="0"/>
              </a:spcBef>
              <a:buNone/>
              <a:defRPr sz="1200">
                <a:solidFill>
                  <a:schemeClr val="dk2"/>
                </a:solidFill>
                <a:latin typeface="Source Sans Pro"/>
                <a:ea typeface="Source Sans Pro"/>
                <a:cs typeface="Source Sans Pro"/>
                <a:sym typeface="Source Sans Pro"/>
              </a:defRPr>
            </a:lvl6pPr>
            <a:lvl7pPr marL="0" marR="0" lvl="6" indent="0" algn="r" rtl="0">
              <a:spcBef>
                <a:spcPts val="0"/>
              </a:spcBef>
              <a:buNone/>
              <a:defRPr sz="1200">
                <a:solidFill>
                  <a:schemeClr val="dk2"/>
                </a:solidFill>
                <a:latin typeface="Source Sans Pro"/>
                <a:ea typeface="Source Sans Pro"/>
                <a:cs typeface="Source Sans Pro"/>
                <a:sym typeface="Source Sans Pro"/>
              </a:defRPr>
            </a:lvl7pPr>
            <a:lvl8pPr marL="0" marR="0" lvl="7" indent="0" algn="r" rtl="0">
              <a:spcBef>
                <a:spcPts val="0"/>
              </a:spcBef>
              <a:buNone/>
              <a:defRPr sz="1200">
                <a:solidFill>
                  <a:schemeClr val="dk2"/>
                </a:solidFill>
                <a:latin typeface="Source Sans Pro"/>
                <a:ea typeface="Source Sans Pro"/>
                <a:cs typeface="Source Sans Pro"/>
                <a:sym typeface="Source Sans Pro"/>
              </a:defRPr>
            </a:lvl8pPr>
            <a:lvl9pPr marL="0" marR="0" lvl="8" indent="0" algn="r" rtl="0">
              <a:spcBef>
                <a:spcPts val="0"/>
              </a:spcBef>
              <a:buNone/>
              <a:defRPr sz="1200">
                <a:solidFill>
                  <a:schemeClr val="dk2"/>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Section Header" type="secHead">
  <p:cSld name="SECTION_HEADER">
    <p:spTree>
      <p:nvGrpSpPr>
        <p:cNvPr id="1" name="Shape 40"/>
        <p:cNvGrpSpPr/>
        <p:nvPr/>
      </p:nvGrpSpPr>
      <p:grpSpPr>
        <a:xfrm>
          <a:off x="0" y="0"/>
          <a:ext cx="0" cy="0"/>
          <a:chOff x="0" y="0"/>
          <a:chExt cx="0" cy="0"/>
        </a:xfrm>
      </p:grpSpPr>
      <p:sp>
        <p:nvSpPr>
          <p:cNvPr id="41" name="Google Shape;41;p6"/>
          <p:cNvSpPr txBox="1">
            <a:spLocks noGrp="1"/>
          </p:cNvSpPr>
          <p:nvPr>
            <p:ph type="title"/>
          </p:nvPr>
        </p:nvSpPr>
        <p:spPr>
          <a:xfrm>
            <a:off x="765025" y="1301360"/>
            <a:ext cx="9612971" cy="2852737"/>
          </a:xfrm>
          <a:prstGeom prst="rect">
            <a:avLst/>
          </a:prstGeom>
          <a:noFill/>
          <a:ln>
            <a:noFill/>
          </a:ln>
        </p:spPr>
        <p:txBody>
          <a:bodyPr spcFirstLastPara="1" wrap="square" lIns="91425" tIns="45700" rIns="91425" bIns="45700" anchor="b" anchorCtr="0"/>
          <a:lstStyle>
            <a:lvl1pPr marR="0" lvl="0" algn="r" rtl="0">
              <a:lnSpc>
                <a:spcPct val="89000"/>
              </a:lnSpc>
              <a:spcBef>
                <a:spcPts val="0"/>
              </a:spcBef>
              <a:spcAft>
                <a:spcPts val="0"/>
              </a:spcAft>
              <a:buClr>
                <a:schemeClr val="accent1"/>
              </a:buClr>
              <a:buSzPts val="7200"/>
              <a:buFont typeface="Source Sans Pro"/>
              <a:buNone/>
              <a:defRPr sz="7200" b="0" i="0" u="none" strike="noStrike" cap="none">
                <a:solidFill>
                  <a:schemeClr val="accent1"/>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2" name="Google Shape;42;p6"/>
          <p:cNvSpPr txBox="1">
            <a:spLocks noGrp="1"/>
          </p:cNvSpPr>
          <p:nvPr>
            <p:ph type="body" idx="1"/>
          </p:nvPr>
        </p:nvSpPr>
        <p:spPr>
          <a:xfrm>
            <a:off x="765025" y="4216328"/>
            <a:ext cx="9612971" cy="1143324"/>
          </a:xfrm>
          <a:prstGeom prst="rect">
            <a:avLst/>
          </a:prstGeom>
          <a:noFill/>
          <a:ln>
            <a:noFill/>
          </a:ln>
        </p:spPr>
        <p:txBody>
          <a:bodyPr spcFirstLastPara="1" wrap="square" lIns="91425" tIns="45700" rIns="91425" bIns="45700" anchor="t" anchorCtr="0"/>
          <a:lstStyle>
            <a:lvl1pPr marL="457200" marR="0" lvl="0" indent="-228600" algn="r" rtl="0">
              <a:lnSpc>
                <a:spcPct val="112000"/>
              </a:lnSpc>
              <a:spcBef>
                <a:spcPts val="0"/>
              </a:spcBef>
              <a:spcAft>
                <a:spcPts val="0"/>
              </a:spcAft>
              <a:buClr>
                <a:schemeClr val="dk2"/>
              </a:buClr>
              <a:buSzPts val="2400"/>
              <a:buFont typeface="Source Sans Pro"/>
              <a:buNone/>
              <a:defRPr sz="2400" b="0" i="0" u="none" strike="noStrike" cap="none">
                <a:solidFill>
                  <a:schemeClr val="dk2"/>
                </a:solidFill>
                <a:latin typeface="Source Sans Pro"/>
                <a:ea typeface="Source Sans Pro"/>
                <a:cs typeface="Source Sans Pro"/>
                <a:sym typeface="Source Sans Pro"/>
              </a:defRPr>
            </a:lvl1pPr>
            <a:lvl2pPr marL="914400" marR="0" lvl="1" indent="-228600" algn="l" rtl="0">
              <a:lnSpc>
                <a:spcPct val="94000"/>
              </a:lnSpc>
              <a:spcBef>
                <a:spcPts val="500"/>
              </a:spcBef>
              <a:spcAft>
                <a:spcPts val="0"/>
              </a:spcAft>
              <a:buClr>
                <a:srgbClr val="888888"/>
              </a:buClr>
              <a:buSzPts val="2000"/>
              <a:buFont typeface="Source Sans Pro"/>
              <a:buNone/>
              <a:defRPr sz="2000" b="0" i="1" u="none" strike="noStrike" cap="none">
                <a:solidFill>
                  <a:srgbClr val="888888"/>
                </a:solidFill>
                <a:latin typeface="Source Sans Pro"/>
                <a:ea typeface="Source Sans Pro"/>
                <a:cs typeface="Source Sans Pro"/>
                <a:sym typeface="Source Sans Pro"/>
              </a:defRPr>
            </a:lvl2pPr>
            <a:lvl3pPr marL="1371600" marR="0" lvl="2" indent="-228600" algn="l" rtl="0">
              <a:lnSpc>
                <a:spcPct val="94000"/>
              </a:lnSpc>
              <a:spcBef>
                <a:spcPts val="500"/>
              </a:spcBef>
              <a:spcAft>
                <a:spcPts val="0"/>
              </a:spcAft>
              <a:buClr>
                <a:srgbClr val="888888"/>
              </a:buClr>
              <a:buSzPts val="1800"/>
              <a:buFont typeface="Source Sans Pro"/>
              <a:buNone/>
              <a:defRPr sz="1800" b="0" i="0" u="none" strike="noStrike" cap="none">
                <a:solidFill>
                  <a:srgbClr val="888888"/>
                </a:solidFill>
                <a:latin typeface="Source Sans Pro"/>
                <a:ea typeface="Source Sans Pro"/>
                <a:cs typeface="Source Sans Pro"/>
                <a:sym typeface="Source Sans Pro"/>
              </a:defRPr>
            </a:lvl3pPr>
            <a:lvl4pPr marL="1828800" marR="0" lvl="3" indent="-228600" algn="l" rtl="0">
              <a:lnSpc>
                <a:spcPct val="94000"/>
              </a:lnSpc>
              <a:spcBef>
                <a:spcPts val="500"/>
              </a:spcBef>
              <a:spcAft>
                <a:spcPts val="0"/>
              </a:spcAft>
              <a:buClr>
                <a:srgbClr val="888888"/>
              </a:buClr>
              <a:buSzPts val="1600"/>
              <a:buFont typeface="Source Sans Pro"/>
              <a:buNone/>
              <a:defRPr sz="1600" b="0" i="1" u="none" strike="noStrike" cap="none">
                <a:solidFill>
                  <a:srgbClr val="888888"/>
                </a:solidFill>
                <a:latin typeface="Source Sans Pro"/>
                <a:ea typeface="Source Sans Pro"/>
                <a:cs typeface="Source Sans Pro"/>
                <a:sym typeface="Source Sans Pro"/>
              </a:defRPr>
            </a:lvl4pPr>
            <a:lvl5pPr marL="2286000" marR="0" lvl="4" indent="-228600" algn="l" rtl="0">
              <a:lnSpc>
                <a:spcPct val="94000"/>
              </a:lnSpc>
              <a:spcBef>
                <a:spcPts val="500"/>
              </a:spcBef>
              <a:spcAft>
                <a:spcPts val="0"/>
              </a:spcAft>
              <a:buClr>
                <a:srgbClr val="888888"/>
              </a:buClr>
              <a:buSzPts val="1600"/>
              <a:buFont typeface="Source Sans Pro"/>
              <a:buNone/>
              <a:defRPr sz="1600" b="0" i="0" u="none" strike="noStrike" cap="none">
                <a:solidFill>
                  <a:srgbClr val="888888"/>
                </a:solidFill>
                <a:latin typeface="Source Sans Pro"/>
                <a:ea typeface="Source Sans Pro"/>
                <a:cs typeface="Source Sans Pro"/>
                <a:sym typeface="Source Sans Pro"/>
              </a:defRPr>
            </a:lvl5pPr>
            <a:lvl6pPr marL="2743200" marR="0" lvl="5" indent="-228600" algn="l" rtl="0">
              <a:lnSpc>
                <a:spcPct val="94000"/>
              </a:lnSpc>
              <a:spcBef>
                <a:spcPts val="500"/>
              </a:spcBef>
              <a:spcAft>
                <a:spcPts val="0"/>
              </a:spcAft>
              <a:buClr>
                <a:srgbClr val="888888"/>
              </a:buClr>
              <a:buSzPts val="1600"/>
              <a:buFont typeface="Source Sans Pro"/>
              <a:buNone/>
              <a:defRPr sz="1600" b="0" i="1" u="none" strike="noStrike" cap="none">
                <a:solidFill>
                  <a:srgbClr val="888888"/>
                </a:solidFill>
                <a:latin typeface="Source Sans Pro"/>
                <a:ea typeface="Source Sans Pro"/>
                <a:cs typeface="Source Sans Pro"/>
                <a:sym typeface="Source Sans Pro"/>
              </a:defRPr>
            </a:lvl6pPr>
            <a:lvl7pPr marL="3200400" marR="0" lvl="6" indent="-228600" algn="l" rtl="0">
              <a:lnSpc>
                <a:spcPct val="94000"/>
              </a:lnSpc>
              <a:spcBef>
                <a:spcPts val="500"/>
              </a:spcBef>
              <a:spcAft>
                <a:spcPts val="0"/>
              </a:spcAft>
              <a:buClr>
                <a:srgbClr val="888888"/>
              </a:buClr>
              <a:buSzPts val="1600"/>
              <a:buFont typeface="Source Sans Pro"/>
              <a:buNone/>
              <a:defRPr sz="1600" b="0" i="0" u="none" strike="noStrike" cap="none">
                <a:solidFill>
                  <a:srgbClr val="888888"/>
                </a:solidFill>
                <a:latin typeface="Source Sans Pro"/>
                <a:ea typeface="Source Sans Pro"/>
                <a:cs typeface="Source Sans Pro"/>
                <a:sym typeface="Source Sans Pro"/>
              </a:defRPr>
            </a:lvl7pPr>
            <a:lvl8pPr marL="3657600" marR="0" lvl="7" indent="-228600" algn="l" rtl="0">
              <a:lnSpc>
                <a:spcPct val="94000"/>
              </a:lnSpc>
              <a:spcBef>
                <a:spcPts val="500"/>
              </a:spcBef>
              <a:spcAft>
                <a:spcPts val="0"/>
              </a:spcAft>
              <a:buClr>
                <a:srgbClr val="888888"/>
              </a:buClr>
              <a:buSzPts val="1600"/>
              <a:buFont typeface="Source Sans Pro"/>
              <a:buNone/>
              <a:defRPr sz="1600" b="0" i="1" u="none" strike="noStrike" cap="none">
                <a:solidFill>
                  <a:srgbClr val="888888"/>
                </a:solidFill>
                <a:latin typeface="Source Sans Pro"/>
                <a:ea typeface="Source Sans Pro"/>
                <a:cs typeface="Source Sans Pro"/>
                <a:sym typeface="Source Sans Pro"/>
              </a:defRPr>
            </a:lvl8pPr>
            <a:lvl9pPr marL="4114800" marR="0" lvl="8" indent="-228600" algn="l" rtl="0">
              <a:lnSpc>
                <a:spcPct val="94000"/>
              </a:lnSpc>
              <a:spcBef>
                <a:spcPts val="500"/>
              </a:spcBef>
              <a:spcAft>
                <a:spcPts val="200"/>
              </a:spcAft>
              <a:buClr>
                <a:srgbClr val="888888"/>
              </a:buClr>
              <a:buSzPts val="1600"/>
              <a:buFont typeface="Source Sans Pro"/>
              <a:buNone/>
              <a:defRPr sz="1600" b="0" i="0" u="none" strike="noStrike" cap="none">
                <a:solidFill>
                  <a:srgbClr val="888888"/>
                </a:solidFill>
                <a:latin typeface="Source Sans Pro"/>
                <a:ea typeface="Source Sans Pro"/>
                <a:cs typeface="Source Sans Pro"/>
                <a:sym typeface="Source Sans Pro"/>
              </a:defRPr>
            </a:lvl9pPr>
          </a:lstStyle>
          <a:p>
            <a:endParaRPr/>
          </a:p>
        </p:txBody>
      </p:sp>
      <p:sp>
        <p:nvSpPr>
          <p:cNvPr id="43" name="Google Shape;43;p6"/>
          <p:cNvSpPr txBox="1">
            <a:spLocks noGrp="1"/>
          </p:cNvSpPr>
          <p:nvPr>
            <p:ph type="dt" idx="10"/>
          </p:nvPr>
        </p:nvSpPr>
        <p:spPr>
          <a:xfrm>
            <a:off x="738908" y="6453386"/>
            <a:ext cx="1622409" cy="40461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44" name="Google Shape;44;p6"/>
          <p:cNvSpPr txBox="1">
            <a:spLocks noGrp="1"/>
          </p:cNvSpPr>
          <p:nvPr>
            <p:ph type="ftr" idx="11"/>
          </p:nvPr>
        </p:nvSpPr>
        <p:spPr>
          <a:xfrm>
            <a:off x="2584312" y="6453386"/>
            <a:ext cx="7023377" cy="404614"/>
          </a:xfrm>
          <a:prstGeom prst="rect">
            <a:avLst/>
          </a:prstGeom>
          <a:noFill/>
          <a:ln>
            <a:noFill/>
          </a:ln>
        </p:spPr>
        <p:txBody>
          <a:bodyPr spcFirstLastPara="1" wrap="square" lIns="91425" tIns="45700" rIns="91425" bIns="45700" anchor="ctr" anchorCtr="0"/>
          <a:lstStyle>
            <a:lvl1pPr marR="0" lvl="0" algn="ctr" rtl="0">
              <a:spcBef>
                <a:spcPts val="0"/>
              </a:spcBef>
              <a:spcAft>
                <a:spcPts val="0"/>
              </a:spcAft>
              <a:buSzPts val="1400"/>
              <a:buNone/>
              <a:defRPr sz="1200">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45" name="Google Shape;45;p6"/>
          <p:cNvSpPr txBox="1">
            <a:spLocks noGrp="1"/>
          </p:cNvSpPr>
          <p:nvPr>
            <p:ph type="sldNum" idx="12"/>
          </p:nvPr>
        </p:nvSpPr>
        <p:spPr>
          <a:xfrm>
            <a:off x="9830683" y="6453386"/>
            <a:ext cx="1596292" cy="40461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chemeClr val="dk2"/>
                </a:solidFill>
                <a:latin typeface="Source Sans Pro"/>
                <a:ea typeface="Source Sans Pro"/>
                <a:cs typeface="Source Sans Pro"/>
                <a:sym typeface="Source Sans Pro"/>
              </a:defRPr>
            </a:lvl1pPr>
            <a:lvl2pPr marL="0" marR="0" lvl="1" indent="0" algn="r" rtl="0">
              <a:spcBef>
                <a:spcPts val="0"/>
              </a:spcBef>
              <a:buNone/>
              <a:defRPr sz="1200">
                <a:solidFill>
                  <a:schemeClr val="dk2"/>
                </a:solidFill>
                <a:latin typeface="Source Sans Pro"/>
                <a:ea typeface="Source Sans Pro"/>
                <a:cs typeface="Source Sans Pro"/>
                <a:sym typeface="Source Sans Pro"/>
              </a:defRPr>
            </a:lvl2pPr>
            <a:lvl3pPr marL="0" marR="0" lvl="2" indent="0" algn="r" rtl="0">
              <a:spcBef>
                <a:spcPts val="0"/>
              </a:spcBef>
              <a:buNone/>
              <a:defRPr sz="1200">
                <a:solidFill>
                  <a:schemeClr val="dk2"/>
                </a:solidFill>
                <a:latin typeface="Source Sans Pro"/>
                <a:ea typeface="Source Sans Pro"/>
                <a:cs typeface="Source Sans Pro"/>
                <a:sym typeface="Source Sans Pro"/>
              </a:defRPr>
            </a:lvl3pPr>
            <a:lvl4pPr marL="0" marR="0" lvl="3" indent="0" algn="r" rtl="0">
              <a:spcBef>
                <a:spcPts val="0"/>
              </a:spcBef>
              <a:buNone/>
              <a:defRPr sz="1200">
                <a:solidFill>
                  <a:schemeClr val="dk2"/>
                </a:solidFill>
                <a:latin typeface="Source Sans Pro"/>
                <a:ea typeface="Source Sans Pro"/>
                <a:cs typeface="Source Sans Pro"/>
                <a:sym typeface="Source Sans Pro"/>
              </a:defRPr>
            </a:lvl4pPr>
            <a:lvl5pPr marL="0" marR="0" lvl="4" indent="0" algn="r" rtl="0">
              <a:spcBef>
                <a:spcPts val="0"/>
              </a:spcBef>
              <a:buNone/>
              <a:defRPr sz="1200">
                <a:solidFill>
                  <a:schemeClr val="dk2"/>
                </a:solidFill>
                <a:latin typeface="Source Sans Pro"/>
                <a:ea typeface="Source Sans Pro"/>
                <a:cs typeface="Source Sans Pro"/>
                <a:sym typeface="Source Sans Pro"/>
              </a:defRPr>
            </a:lvl5pPr>
            <a:lvl6pPr marL="0" marR="0" lvl="5" indent="0" algn="r" rtl="0">
              <a:spcBef>
                <a:spcPts val="0"/>
              </a:spcBef>
              <a:buNone/>
              <a:defRPr sz="1200">
                <a:solidFill>
                  <a:schemeClr val="dk2"/>
                </a:solidFill>
                <a:latin typeface="Source Sans Pro"/>
                <a:ea typeface="Source Sans Pro"/>
                <a:cs typeface="Source Sans Pro"/>
                <a:sym typeface="Source Sans Pro"/>
              </a:defRPr>
            </a:lvl6pPr>
            <a:lvl7pPr marL="0" marR="0" lvl="6" indent="0" algn="r" rtl="0">
              <a:spcBef>
                <a:spcPts val="0"/>
              </a:spcBef>
              <a:buNone/>
              <a:defRPr sz="1200">
                <a:solidFill>
                  <a:schemeClr val="dk2"/>
                </a:solidFill>
                <a:latin typeface="Source Sans Pro"/>
                <a:ea typeface="Source Sans Pro"/>
                <a:cs typeface="Source Sans Pro"/>
                <a:sym typeface="Source Sans Pro"/>
              </a:defRPr>
            </a:lvl7pPr>
            <a:lvl8pPr marL="0" marR="0" lvl="7" indent="0" algn="r" rtl="0">
              <a:spcBef>
                <a:spcPts val="0"/>
              </a:spcBef>
              <a:buNone/>
              <a:defRPr sz="1200">
                <a:solidFill>
                  <a:schemeClr val="dk2"/>
                </a:solidFill>
                <a:latin typeface="Source Sans Pro"/>
                <a:ea typeface="Source Sans Pro"/>
                <a:cs typeface="Source Sans Pro"/>
                <a:sym typeface="Source Sans Pro"/>
              </a:defRPr>
            </a:lvl8pPr>
            <a:lvl9pPr marL="0" marR="0" lvl="8" indent="0" algn="r" rtl="0">
              <a:spcBef>
                <a:spcPts val="0"/>
              </a:spcBef>
              <a:buNone/>
              <a:defRPr sz="1200">
                <a:solidFill>
                  <a:schemeClr val="dk2"/>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US"/>
              <a:t>‹#›</a:t>
            </a:fld>
            <a:endParaRPr/>
          </a:p>
        </p:txBody>
      </p:sp>
      <p:sp>
        <p:nvSpPr>
          <p:cNvPr id="46" name="Google Shape;46;p6" title="Crop Mark"/>
          <p:cNvSpPr/>
          <p:nvPr/>
        </p:nvSpPr>
        <p:spPr>
          <a:xfrm>
            <a:off x="8151962" y="1685652"/>
            <a:ext cx="3275013" cy="4408488"/>
          </a:xfrm>
          <a:custGeom>
            <a:avLst/>
            <a:gdLst/>
            <a:ahLst/>
            <a:cxnLst/>
            <a:rect l="l" t="t" r="r" b="b"/>
            <a:pathLst>
              <a:path w="4125" h="5554" extrusionOk="0">
                <a:moveTo>
                  <a:pt x="3614" y="0"/>
                </a:moveTo>
                <a:lnTo>
                  <a:pt x="4125" y="0"/>
                </a:lnTo>
                <a:lnTo>
                  <a:pt x="4125" y="5554"/>
                </a:lnTo>
                <a:lnTo>
                  <a:pt x="0" y="5554"/>
                </a:lnTo>
                <a:lnTo>
                  <a:pt x="0" y="5074"/>
                </a:lnTo>
                <a:lnTo>
                  <a:pt x="3614" y="5074"/>
                </a:lnTo>
                <a:lnTo>
                  <a:pt x="3614" y="0"/>
                </a:lnTo>
                <a:close/>
              </a:path>
            </a:pathLst>
          </a:custGeom>
          <a:solidFill>
            <a:schemeClr val="accent1"/>
          </a:solidFill>
          <a:ln>
            <a:noFill/>
          </a:ln>
        </p:spPr>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47"/>
        <p:cNvGrpSpPr/>
        <p:nvPr/>
      </p:nvGrpSpPr>
      <p:grpSpPr>
        <a:xfrm>
          <a:off x="0" y="0"/>
          <a:ext cx="0" cy="0"/>
          <a:chOff x="0" y="0"/>
          <a:chExt cx="0" cy="0"/>
        </a:xfrm>
      </p:grpSpPr>
      <p:sp>
        <p:nvSpPr>
          <p:cNvPr id="48" name="Google Shape;48;p7"/>
          <p:cNvSpPr txBox="1">
            <a:spLocks noGrp="1"/>
          </p:cNvSpPr>
          <p:nvPr>
            <p:ph type="title"/>
          </p:nvPr>
        </p:nvSpPr>
        <p:spPr>
          <a:xfrm>
            <a:off x="1371600" y="685800"/>
            <a:ext cx="9601200" cy="1485900"/>
          </a:xfrm>
          <a:prstGeom prst="rect">
            <a:avLst/>
          </a:prstGeom>
          <a:noFill/>
          <a:ln>
            <a:noFill/>
          </a:ln>
        </p:spPr>
        <p:txBody>
          <a:bodyPr spcFirstLastPara="1" wrap="square" lIns="91425" tIns="45700" rIns="91425" bIns="45700" anchor="t" anchorCtr="0"/>
          <a:lstStyle>
            <a:lvl1pPr marR="0" lvl="0" algn="l" rtl="0">
              <a:lnSpc>
                <a:spcPct val="89000"/>
              </a:lnSpc>
              <a:spcBef>
                <a:spcPts val="0"/>
              </a:spcBef>
              <a:spcAft>
                <a:spcPts val="0"/>
              </a:spcAft>
              <a:buClr>
                <a:schemeClr val="dk2"/>
              </a:buClr>
              <a:buSzPts val="4400"/>
              <a:buFont typeface="Source Sans Pro"/>
              <a:buNone/>
              <a:defRPr sz="4400" b="0" i="0" u="none" strike="noStrike" cap="none">
                <a:solidFill>
                  <a:schemeClr val="dk2"/>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9" name="Google Shape;49;p7"/>
          <p:cNvSpPr txBox="1">
            <a:spLocks noGrp="1"/>
          </p:cNvSpPr>
          <p:nvPr>
            <p:ph type="body" idx="1"/>
          </p:nvPr>
        </p:nvSpPr>
        <p:spPr>
          <a:xfrm>
            <a:off x="1371600" y="2285999"/>
            <a:ext cx="4447786" cy="3581401"/>
          </a:xfrm>
          <a:prstGeom prst="rect">
            <a:avLst/>
          </a:prstGeom>
          <a:noFill/>
          <a:ln>
            <a:noFill/>
          </a:ln>
        </p:spPr>
        <p:txBody>
          <a:bodyPr spcFirstLastPara="1" wrap="square" lIns="91425" tIns="45700" rIns="91425" bIns="45700" anchor="t" anchorCtr="0"/>
          <a:lstStyle>
            <a:lvl1pPr marL="457200" marR="0" lvl="0" indent="-355600" algn="l" rtl="0">
              <a:lnSpc>
                <a:spcPct val="94000"/>
              </a:lnSpc>
              <a:spcBef>
                <a:spcPts val="1000"/>
              </a:spcBef>
              <a:spcAft>
                <a:spcPts val="0"/>
              </a:spcAft>
              <a:buClr>
                <a:schemeClr val="dk2"/>
              </a:buClr>
              <a:buSzPts val="2000"/>
              <a:buFont typeface="Source Sans Pro"/>
              <a:buChar char="■"/>
              <a:defRPr sz="2000" b="0" i="0" u="none" strike="noStrike" cap="none">
                <a:solidFill>
                  <a:schemeClr val="dk2"/>
                </a:solidFill>
                <a:latin typeface="Source Sans Pro"/>
                <a:ea typeface="Source Sans Pro"/>
                <a:cs typeface="Source Sans Pro"/>
                <a:sym typeface="Source Sans Pro"/>
              </a:defRPr>
            </a:lvl1pPr>
            <a:lvl2pPr marL="914400" marR="0" lvl="1" indent="-355600" algn="l" rtl="0">
              <a:lnSpc>
                <a:spcPct val="94000"/>
              </a:lnSpc>
              <a:spcBef>
                <a:spcPts val="500"/>
              </a:spcBef>
              <a:spcAft>
                <a:spcPts val="0"/>
              </a:spcAft>
              <a:buClr>
                <a:schemeClr val="dk2"/>
              </a:buClr>
              <a:buSzPts val="2000"/>
              <a:buFont typeface="Source Sans Pro"/>
              <a:buChar char="–"/>
              <a:defRPr sz="2000" b="0" i="1" u="none" strike="noStrike" cap="none">
                <a:solidFill>
                  <a:schemeClr val="dk2"/>
                </a:solidFill>
                <a:latin typeface="Source Sans Pro"/>
                <a:ea typeface="Source Sans Pro"/>
                <a:cs typeface="Source Sans Pro"/>
                <a:sym typeface="Source Sans Pro"/>
              </a:defRPr>
            </a:lvl2pPr>
            <a:lvl3pPr marL="1371600" marR="0" lvl="2" indent="-342900" algn="l" rtl="0">
              <a:lnSpc>
                <a:spcPct val="94000"/>
              </a:lnSpc>
              <a:spcBef>
                <a:spcPts val="500"/>
              </a:spcBef>
              <a:spcAft>
                <a:spcPts val="0"/>
              </a:spcAft>
              <a:buClr>
                <a:schemeClr val="dk2"/>
              </a:buClr>
              <a:buSzPts val="1800"/>
              <a:buFont typeface="Source Sans Pro"/>
              <a:buChar char="■"/>
              <a:defRPr sz="1800" b="0" i="0" u="none" strike="noStrike" cap="none">
                <a:solidFill>
                  <a:schemeClr val="dk2"/>
                </a:solidFill>
                <a:latin typeface="Source Sans Pro"/>
                <a:ea typeface="Source Sans Pro"/>
                <a:cs typeface="Source Sans Pro"/>
                <a:sym typeface="Source Sans Pro"/>
              </a:defRPr>
            </a:lvl3pPr>
            <a:lvl4pPr marL="1828800" marR="0" lvl="3" indent="-342900" algn="l" rtl="0">
              <a:lnSpc>
                <a:spcPct val="94000"/>
              </a:lnSpc>
              <a:spcBef>
                <a:spcPts val="500"/>
              </a:spcBef>
              <a:spcAft>
                <a:spcPts val="0"/>
              </a:spcAft>
              <a:buClr>
                <a:schemeClr val="dk2"/>
              </a:buClr>
              <a:buSzPts val="1800"/>
              <a:buFont typeface="Source Sans Pro"/>
              <a:buChar char="–"/>
              <a:defRPr sz="1800" b="0" i="1" u="none" strike="noStrike" cap="none">
                <a:solidFill>
                  <a:schemeClr val="dk2"/>
                </a:solidFill>
                <a:latin typeface="Source Sans Pro"/>
                <a:ea typeface="Source Sans Pro"/>
                <a:cs typeface="Source Sans Pro"/>
                <a:sym typeface="Source Sans Pro"/>
              </a:defRPr>
            </a:lvl4pPr>
            <a:lvl5pPr marL="2286000" marR="0" lvl="4" indent="-330200" algn="l" rtl="0">
              <a:lnSpc>
                <a:spcPct val="94000"/>
              </a:lnSpc>
              <a:spcBef>
                <a:spcPts val="500"/>
              </a:spcBef>
              <a:spcAft>
                <a:spcPts val="0"/>
              </a:spcAft>
              <a:buClr>
                <a:schemeClr val="dk2"/>
              </a:buClr>
              <a:buSzPts val="1600"/>
              <a:buFont typeface="Source Sans Pro"/>
              <a:buChar char="■"/>
              <a:defRPr sz="1600" b="0" i="0" u="none" strike="noStrike" cap="none">
                <a:solidFill>
                  <a:schemeClr val="dk2"/>
                </a:solidFill>
                <a:latin typeface="Source Sans Pro"/>
                <a:ea typeface="Source Sans Pro"/>
                <a:cs typeface="Source Sans Pro"/>
                <a:sym typeface="Source Sans Pro"/>
              </a:defRPr>
            </a:lvl5pPr>
            <a:lvl6pPr marL="2743200" marR="0" lvl="5" indent="-330200" algn="l" rtl="0">
              <a:lnSpc>
                <a:spcPct val="94000"/>
              </a:lnSpc>
              <a:spcBef>
                <a:spcPts val="500"/>
              </a:spcBef>
              <a:spcAft>
                <a:spcPts val="0"/>
              </a:spcAft>
              <a:buClr>
                <a:schemeClr val="dk2"/>
              </a:buClr>
              <a:buSzPts val="1600"/>
              <a:buFont typeface="Source Sans Pro"/>
              <a:buChar char="–"/>
              <a:defRPr sz="1600" b="0" i="1" u="none" strike="noStrike" cap="none">
                <a:solidFill>
                  <a:schemeClr val="dk2"/>
                </a:solidFill>
                <a:latin typeface="Source Sans Pro"/>
                <a:ea typeface="Source Sans Pro"/>
                <a:cs typeface="Source Sans Pro"/>
                <a:sym typeface="Source Sans Pro"/>
              </a:defRPr>
            </a:lvl6pPr>
            <a:lvl7pPr marL="3200400" marR="0" lvl="6" indent="-317500" algn="l" rtl="0">
              <a:lnSpc>
                <a:spcPct val="94000"/>
              </a:lnSpc>
              <a:spcBef>
                <a:spcPts val="500"/>
              </a:spcBef>
              <a:spcAft>
                <a:spcPts val="0"/>
              </a:spcAft>
              <a:buClr>
                <a:schemeClr val="dk2"/>
              </a:buClr>
              <a:buSzPts val="1400"/>
              <a:buFont typeface="Source Sans Pro"/>
              <a:buChar char="■"/>
              <a:defRPr sz="1400" b="0" i="0" u="none" strike="noStrike" cap="none">
                <a:solidFill>
                  <a:schemeClr val="dk2"/>
                </a:solidFill>
                <a:latin typeface="Source Sans Pro"/>
                <a:ea typeface="Source Sans Pro"/>
                <a:cs typeface="Source Sans Pro"/>
                <a:sym typeface="Source Sans Pro"/>
              </a:defRPr>
            </a:lvl7pPr>
            <a:lvl8pPr marL="3657600" marR="0" lvl="7" indent="-317500" algn="l" rtl="0">
              <a:lnSpc>
                <a:spcPct val="94000"/>
              </a:lnSpc>
              <a:spcBef>
                <a:spcPts val="500"/>
              </a:spcBef>
              <a:spcAft>
                <a:spcPts val="0"/>
              </a:spcAft>
              <a:buClr>
                <a:schemeClr val="dk2"/>
              </a:buClr>
              <a:buSzPts val="1400"/>
              <a:buFont typeface="Source Sans Pro"/>
              <a:buChar char="–"/>
              <a:defRPr sz="1400" b="0" i="1" u="none" strike="noStrike" cap="none">
                <a:solidFill>
                  <a:schemeClr val="dk2"/>
                </a:solidFill>
                <a:latin typeface="Source Sans Pro"/>
                <a:ea typeface="Source Sans Pro"/>
                <a:cs typeface="Source Sans Pro"/>
                <a:sym typeface="Source Sans Pro"/>
              </a:defRPr>
            </a:lvl8pPr>
            <a:lvl9pPr marL="4114800" marR="0" lvl="8" indent="-317500" algn="l" rtl="0">
              <a:lnSpc>
                <a:spcPct val="94000"/>
              </a:lnSpc>
              <a:spcBef>
                <a:spcPts val="500"/>
              </a:spcBef>
              <a:spcAft>
                <a:spcPts val="200"/>
              </a:spcAft>
              <a:buClr>
                <a:schemeClr val="dk2"/>
              </a:buClr>
              <a:buSzPts val="1400"/>
              <a:buFont typeface="Source Sans Pro"/>
              <a:buChar char="■"/>
              <a:defRPr sz="1400" b="0" i="0" u="none" strike="noStrike" cap="none">
                <a:solidFill>
                  <a:schemeClr val="dk2"/>
                </a:solidFill>
                <a:latin typeface="Source Sans Pro"/>
                <a:ea typeface="Source Sans Pro"/>
                <a:cs typeface="Source Sans Pro"/>
                <a:sym typeface="Source Sans Pro"/>
              </a:defRPr>
            </a:lvl9pPr>
          </a:lstStyle>
          <a:p>
            <a:endParaRPr/>
          </a:p>
        </p:txBody>
      </p:sp>
      <p:sp>
        <p:nvSpPr>
          <p:cNvPr id="50" name="Google Shape;50;p7"/>
          <p:cNvSpPr txBox="1">
            <a:spLocks noGrp="1"/>
          </p:cNvSpPr>
          <p:nvPr>
            <p:ph type="body" idx="2"/>
          </p:nvPr>
        </p:nvSpPr>
        <p:spPr>
          <a:xfrm>
            <a:off x="6525403" y="2285999"/>
            <a:ext cx="4447786" cy="3581401"/>
          </a:xfrm>
          <a:prstGeom prst="rect">
            <a:avLst/>
          </a:prstGeom>
          <a:noFill/>
          <a:ln>
            <a:noFill/>
          </a:ln>
        </p:spPr>
        <p:txBody>
          <a:bodyPr spcFirstLastPara="1" wrap="square" lIns="91425" tIns="45700" rIns="91425" bIns="45700" anchor="t" anchorCtr="0"/>
          <a:lstStyle>
            <a:lvl1pPr marL="457200" marR="0" lvl="0" indent="-355600" algn="l" rtl="0">
              <a:lnSpc>
                <a:spcPct val="94000"/>
              </a:lnSpc>
              <a:spcBef>
                <a:spcPts val="1000"/>
              </a:spcBef>
              <a:spcAft>
                <a:spcPts val="0"/>
              </a:spcAft>
              <a:buClr>
                <a:schemeClr val="dk2"/>
              </a:buClr>
              <a:buSzPts val="2000"/>
              <a:buFont typeface="Source Sans Pro"/>
              <a:buChar char="■"/>
              <a:defRPr sz="2000" b="0" i="0" u="none" strike="noStrike" cap="none">
                <a:solidFill>
                  <a:schemeClr val="dk2"/>
                </a:solidFill>
                <a:latin typeface="Source Sans Pro"/>
                <a:ea typeface="Source Sans Pro"/>
                <a:cs typeface="Source Sans Pro"/>
                <a:sym typeface="Source Sans Pro"/>
              </a:defRPr>
            </a:lvl1pPr>
            <a:lvl2pPr marL="914400" marR="0" lvl="1" indent="-355600" algn="l" rtl="0">
              <a:lnSpc>
                <a:spcPct val="94000"/>
              </a:lnSpc>
              <a:spcBef>
                <a:spcPts val="500"/>
              </a:spcBef>
              <a:spcAft>
                <a:spcPts val="0"/>
              </a:spcAft>
              <a:buClr>
                <a:schemeClr val="dk2"/>
              </a:buClr>
              <a:buSzPts val="2000"/>
              <a:buFont typeface="Source Sans Pro"/>
              <a:buChar char="–"/>
              <a:defRPr sz="2000" b="0" i="1" u="none" strike="noStrike" cap="none">
                <a:solidFill>
                  <a:schemeClr val="dk2"/>
                </a:solidFill>
                <a:latin typeface="Source Sans Pro"/>
                <a:ea typeface="Source Sans Pro"/>
                <a:cs typeface="Source Sans Pro"/>
                <a:sym typeface="Source Sans Pro"/>
              </a:defRPr>
            </a:lvl2pPr>
            <a:lvl3pPr marL="1371600" marR="0" lvl="2" indent="-342900" algn="l" rtl="0">
              <a:lnSpc>
                <a:spcPct val="94000"/>
              </a:lnSpc>
              <a:spcBef>
                <a:spcPts val="500"/>
              </a:spcBef>
              <a:spcAft>
                <a:spcPts val="0"/>
              </a:spcAft>
              <a:buClr>
                <a:schemeClr val="dk2"/>
              </a:buClr>
              <a:buSzPts val="1800"/>
              <a:buFont typeface="Source Sans Pro"/>
              <a:buChar char="■"/>
              <a:defRPr sz="1800" b="0" i="0" u="none" strike="noStrike" cap="none">
                <a:solidFill>
                  <a:schemeClr val="dk2"/>
                </a:solidFill>
                <a:latin typeface="Source Sans Pro"/>
                <a:ea typeface="Source Sans Pro"/>
                <a:cs typeface="Source Sans Pro"/>
                <a:sym typeface="Source Sans Pro"/>
              </a:defRPr>
            </a:lvl3pPr>
            <a:lvl4pPr marL="1828800" marR="0" lvl="3" indent="-342900" algn="l" rtl="0">
              <a:lnSpc>
                <a:spcPct val="94000"/>
              </a:lnSpc>
              <a:spcBef>
                <a:spcPts val="500"/>
              </a:spcBef>
              <a:spcAft>
                <a:spcPts val="0"/>
              </a:spcAft>
              <a:buClr>
                <a:schemeClr val="dk2"/>
              </a:buClr>
              <a:buSzPts val="1800"/>
              <a:buFont typeface="Source Sans Pro"/>
              <a:buChar char="–"/>
              <a:defRPr sz="1800" b="0" i="1" u="none" strike="noStrike" cap="none">
                <a:solidFill>
                  <a:schemeClr val="dk2"/>
                </a:solidFill>
                <a:latin typeface="Source Sans Pro"/>
                <a:ea typeface="Source Sans Pro"/>
                <a:cs typeface="Source Sans Pro"/>
                <a:sym typeface="Source Sans Pro"/>
              </a:defRPr>
            </a:lvl4pPr>
            <a:lvl5pPr marL="2286000" marR="0" lvl="4" indent="-330200" algn="l" rtl="0">
              <a:lnSpc>
                <a:spcPct val="94000"/>
              </a:lnSpc>
              <a:spcBef>
                <a:spcPts val="500"/>
              </a:spcBef>
              <a:spcAft>
                <a:spcPts val="0"/>
              </a:spcAft>
              <a:buClr>
                <a:schemeClr val="dk2"/>
              </a:buClr>
              <a:buSzPts val="1600"/>
              <a:buFont typeface="Source Sans Pro"/>
              <a:buChar char="■"/>
              <a:defRPr sz="1600" b="0" i="0" u="none" strike="noStrike" cap="none">
                <a:solidFill>
                  <a:schemeClr val="dk2"/>
                </a:solidFill>
                <a:latin typeface="Source Sans Pro"/>
                <a:ea typeface="Source Sans Pro"/>
                <a:cs typeface="Source Sans Pro"/>
                <a:sym typeface="Source Sans Pro"/>
              </a:defRPr>
            </a:lvl5pPr>
            <a:lvl6pPr marL="2743200" marR="0" lvl="5" indent="-330200" algn="l" rtl="0">
              <a:lnSpc>
                <a:spcPct val="94000"/>
              </a:lnSpc>
              <a:spcBef>
                <a:spcPts val="500"/>
              </a:spcBef>
              <a:spcAft>
                <a:spcPts val="0"/>
              </a:spcAft>
              <a:buClr>
                <a:schemeClr val="dk2"/>
              </a:buClr>
              <a:buSzPts val="1600"/>
              <a:buFont typeface="Source Sans Pro"/>
              <a:buChar char="–"/>
              <a:defRPr sz="1600" b="0" i="1" u="none" strike="noStrike" cap="none">
                <a:solidFill>
                  <a:schemeClr val="dk2"/>
                </a:solidFill>
                <a:latin typeface="Source Sans Pro"/>
                <a:ea typeface="Source Sans Pro"/>
                <a:cs typeface="Source Sans Pro"/>
                <a:sym typeface="Source Sans Pro"/>
              </a:defRPr>
            </a:lvl6pPr>
            <a:lvl7pPr marL="3200400" marR="0" lvl="6" indent="-317500" algn="l" rtl="0">
              <a:lnSpc>
                <a:spcPct val="94000"/>
              </a:lnSpc>
              <a:spcBef>
                <a:spcPts val="500"/>
              </a:spcBef>
              <a:spcAft>
                <a:spcPts val="0"/>
              </a:spcAft>
              <a:buClr>
                <a:schemeClr val="dk2"/>
              </a:buClr>
              <a:buSzPts val="1400"/>
              <a:buFont typeface="Source Sans Pro"/>
              <a:buChar char="■"/>
              <a:defRPr sz="1400" b="0" i="0" u="none" strike="noStrike" cap="none">
                <a:solidFill>
                  <a:schemeClr val="dk2"/>
                </a:solidFill>
                <a:latin typeface="Source Sans Pro"/>
                <a:ea typeface="Source Sans Pro"/>
                <a:cs typeface="Source Sans Pro"/>
                <a:sym typeface="Source Sans Pro"/>
              </a:defRPr>
            </a:lvl7pPr>
            <a:lvl8pPr marL="3657600" marR="0" lvl="7" indent="-317500" algn="l" rtl="0">
              <a:lnSpc>
                <a:spcPct val="94000"/>
              </a:lnSpc>
              <a:spcBef>
                <a:spcPts val="500"/>
              </a:spcBef>
              <a:spcAft>
                <a:spcPts val="0"/>
              </a:spcAft>
              <a:buClr>
                <a:schemeClr val="dk2"/>
              </a:buClr>
              <a:buSzPts val="1400"/>
              <a:buFont typeface="Source Sans Pro"/>
              <a:buChar char="–"/>
              <a:defRPr sz="1400" b="0" i="1" u="none" strike="noStrike" cap="none">
                <a:solidFill>
                  <a:schemeClr val="dk2"/>
                </a:solidFill>
                <a:latin typeface="Source Sans Pro"/>
                <a:ea typeface="Source Sans Pro"/>
                <a:cs typeface="Source Sans Pro"/>
                <a:sym typeface="Source Sans Pro"/>
              </a:defRPr>
            </a:lvl8pPr>
            <a:lvl9pPr marL="4114800" marR="0" lvl="8" indent="-317500" algn="l" rtl="0">
              <a:lnSpc>
                <a:spcPct val="94000"/>
              </a:lnSpc>
              <a:spcBef>
                <a:spcPts val="500"/>
              </a:spcBef>
              <a:spcAft>
                <a:spcPts val="200"/>
              </a:spcAft>
              <a:buClr>
                <a:schemeClr val="dk2"/>
              </a:buClr>
              <a:buSzPts val="1400"/>
              <a:buFont typeface="Source Sans Pro"/>
              <a:buChar char="■"/>
              <a:defRPr sz="1400" b="0" i="0" u="none" strike="noStrike" cap="none">
                <a:solidFill>
                  <a:schemeClr val="dk2"/>
                </a:solidFill>
                <a:latin typeface="Source Sans Pro"/>
                <a:ea typeface="Source Sans Pro"/>
                <a:cs typeface="Source Sans Pro"/>
                <a:sym typeface="Source Sans Pro"/>
              </a:defRPr>
            </a:lvl9pPr>
          </a:lstStyle>
          <a:p>
            <a:endParaRPr/>
          </a:p>
        </p:txBody>
      </p:sp>
      <p:sp>
        <p:nvSpPr>
          <p:cNvPr id="51" name="Google Shape;51;p7"/>
          <p:cNvSpPr txBox="1">
            <a:spLocks noGrp="1"/>
          </p:cNvSpPr>
          <p:nvPr>
            <p:ph type="dt" idx="10"/>
          </p:nvPr>
        </p:nvSpPr>
        <p:spPr>
          <a:xfrm>
            <a:off x="1390650" y="6453386"/>
            <a:ext cx="1204572" cy="40461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52" name="Google Shape;52;p7"/>
          <p:cNvSpPr txBox="1">
            <a:spLocks noGrp="1"/>
          </p:cNvSpPr>
          <p:nvPr>
            <p:ph type="ftr" idx="11"/>
          </p:nvPr>
        </p:nvSpPr>
        <p:spPr>
          <a:xfrm>
            <a:off x="2893564" y="6453386"/>
            <a:ext cx="6280830" cy="40461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53" name="Google Shape;53;p7"/>
          <p:cNvSpPr txBox="1">
            <a:spLocks noGrp="1"/>
          </p:cNvSpPr>
          <p:nvPr>
            <p:ph type="sldNum" idx="12"/>
          </p:nvPr>
        </p:nvSpPr>
        <p:spPr>
          <a:xfrm>
            <a:off x="9472736" y="6453386"/>
            <a:ext cx="1596292" cy="40461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chemeClr val="dk2"/>
                </a:solidFill>
                <a:latin typeface="Source Sans Pro"/>
                <a:ea typeface="Source Sans Pro"/>
                <a:cs typeface="Source Sans Pro"/>
                <a:sym typeface="Source Sans Pro"/>
              </a:defRPr>
            </a:lvl1pPr>
            <a:lvl2pPr marL="0" marR="0" lvl="1" indent="0" algn="r" rtl="0">
              <a:spcBef>
                <a:spcPts val="0"/>
              </a:spcBef>
              <a:buNone/>
              <a:defRPr sz="1200">
                <a:solidFill>
                  <a:schemeClr val="dk2"/>
                </a:solidFill>
                <a:latin typeface="Source Sans Pro"/>
                <a:ea typeface="Source Sans Pro"/>
                <a:cs typeface="Source Sans Pro"/>
                <a:sym typeface="Source Sans Pro"/>
              </a:defRPr>
            </a:lvl2pPr>
            <a:lvl3pPr marL="0" marR="0" lvl="2" indent="0" algn="r" rtl="0">
              <a:spcBef>
                <a:spcPts val="0"/>
              </a:spcBef>
              <a:buNone/>
              <a:defRPr sz="1200">
                <a:solidFill>
                  <a:schemeClr val="dk2"/>
                </a:solidFill>
                <a:latin typeface="Source Sans Pro"/>
                <a:ea typeface="Source Sans Pro"/>
                <a:cs typeface="Source Sans Pro"/>
                <a:sym typeface="Source Sans Pro"/>
              </a:defRPr>
            </a:lvl3pPr>
            <a:lvl4pPr marL="0" marR="0" lvl="3" indent="0" algn="r" rtl="0">
              <a:spcBef>
                <a:spcPts val="0"/>
              </a:spcBef>
              <a:buNone/>
              <a:defRPr sz="1200">
                <a:solidFill>
                  <a:schemeClr val="dk2"/>
                </a:solidFill>
                <a:latin typeface="Source Sans Pro"/>
                <a:ea typeface="Source Sans Pro"/>
                <a:cs typeface="Source Sans Pro"/>
                <a:sym typeface="Source Sans Pro"/>
              </a:defRPr>
            </a:lvl4pPr>
            <a:lvl5pPr marL="0" marR="0" lvl="4" indent="0" algn="r" rtl="0">
              <a:spcBef>
                <a:spcPts val="0"/>
              </a:spcBef>
              <a:buNone/>
              <a:defRPr sz="1200">
                <a:solidFill>
                  <a:schemeClr val="dk2"/>
                </a:solidFill>
                <a:latin typeface="Source Sans Pro"/>
                <a:ea typeface="Source Sans Pro"/>
                <a:cs typeface="Source Sans Pro"/>
                <a:sym typeface="Source Sans Pro"/>
              </a:defRPr>
            </a:lvl5pPr>
            <a:lvl6pPr marL="0" marR="0" lvl="5" indent="0" algn="r" rtl="0">
              <a:spcBef>
                <a:spcPts val="0"/>
              </a:spcBef>
              <a:buNone/>
              <a:defRPr sz="1200">
                <a:solidFill>
                  <a:schemeClr val="dk2"/>
                </a:solidFill>
                <a:latin typeface="Source Sans Pro"/>
                <a:ea typeface="Source Sans Pro"/>
                <a:cs typeface="Source Sans Pro"/>
                <a:sym typeface="Source Sans Pro"/>
              </a:defRPr>
            </a:lvl6pPr>
            <a:lvl7pPr marL="0" marR="0" lvl="6" indent="0" algn="r" rtl="0">
              <a:spcBef>
                <a:spcPts val="0"/>
              </a:spcBef>
              <a:buNone/>
              <a:defRPr sz="1200">
                <a:solidFill>
                  <a:schemeClr val="dk2"/>
                </a:solidFill>
                <a:latin typeface="Source Sans Pro"/>
                <a:ea typeface="Source Sans Pro"/>
                <a:cs typeface="Source Sans Pro"/>
                <a:sym typeface="Source Sans Pro"/>
              </a:defRPr>
            </a:lvl7pPr>
            <a:lvl8pPr marL="0" marR="0" lvl="7" indent="0" algn="r" rtl="0">
              <a:spcBef>
                <a:spcPts val="0"/>
              </a:spcBef>
              <a:buNone/>
              <a:defRPr sz="1200">
                <a:solidFill>
                  <a:schemeClr val="dk2"/>
                </a:solidFill>
                <a:latin typeface="Source Sans Pro"/>
                <a:ea typeface="Source Sans Pro"/>
                <a:cs typeface="Source Sans Pro"/>
                <a:sym typeface="Source Sans Pro"/>
              </a:defRPr>
            </a:lvl8pPr>
            <a:lvl9pPr marL="0" marR="0" lvl="8" indent="0" algn="r" rtl="0">
              <a:spcBef>
                <a:spcPts val="0"/>
              </a:spcBef>
              <a:buNone/>
              <a:defRPr sz="1200">
                <a:solidFill>
                  <a:schemeClr val="dk2"/>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54"/>
        <p:cNvGrpSpPr/>
        <p:nvPr/>
      </p:nvGrpSpPr>
      <p:grpSpPr>
        <a:xfrm>
          <a:off x="0" y="0"/>
          <a:ext cx="0" cy="0"/>
          <a:chOff x="0" y="0"/>
          <a:chExt cx="0" cy="0"/>
        </a:xfrm>
      </p:grpSpPr>
      <p:sp>
        <p:nvSpPr>
          <p:cNvPr id="55" name="Google Shape;55;p8"/>
          <p:cNvSpPr txBox="1">
            <a:spLocks noGrp="1"/>
          </p:cNvSpPr>
          <p:nvPr>
            <p:ph type="title"/>
          </p:nvPr>
        </p:nvSpPr>
        <p:spPr>
          <a:xfrm>
            <a:off x="1371600" y="685800"/>
            <a:ext cx="9601200" cy="1485900"/>
          </a:xfrm>
          <a:prstGeom prst="rect">
            <a:avLst/>
          </a:prstGeom>
          <a:noFill/>
          <a:ln>
            <a:noFill/>
          </a:ln>
        </p:spPr>
        <p:txBody>
          <a:bodyPr spcFirstLastPara="1" wrap="square" lIns="91425" tIns="45700" rIns="91425" bIns="45700" anchor="t" anchorCtr="0"/>
          <a:lstStyle>
            <a:lvl1pPr marR="0" lvl="0" algn="l" rtl="0">
              <a:lnSpc>
                <a:spcPct val="89000"/>
              </a:lnSpc>
              <a:spcBef>
                <a:spcPts val="0"/>
              </a:spcBef>
              <a:spcAft>
                <a:spcPts val="0"/>
              </a:spcAft>
              <a:buClr>
                <a:schemeClr val="dk2"/>
              </a:buClr>
              <a:buSzPts val="4400"/>
              <a:buFont typeface="Source Sans Pro"/>
              <a:buNone/>
              <a:defRPr sz="4400" b="0" i="0" u="none" strike="noStrike" cap="none">
                <a:solidFill>
                  <a:schemeClr val="dk2"/>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6" name="Google Shape;56;p8"/>
          <p:cNvSpPr txBox="1">
            <a:spLocks noGrp="1"/>
          </p:cNvSpPr>
          <p:nvPr>
            <p:ph type="body" idx="1"/>
          </p:nvPr>
        </p:nvSpPr>
        <p:spPr>
          <a:xfrm>
            <a:off x="1371600" y="2340864"/>
            <a:ext cx="4443984" cy="823912"/>
          </a:xfrm>
          <a:prstGeom prst="rect">
            <a:avLst/>
          </a:prstGeom>
          <a:noFill/>
          <a:ln>
            <a:noFill/>
          </a:ln>
        </p:spPr>
        <p:txBody>
          <a:bodyPr spcFirstLastPara="1" wrap="square" lIns="91425" tIns="45700" rIns="91425" bIns="45700" anchor="b" anchorCtr="0"/>
          <a:lstStyle>
            <a:lvl1pPr marL="457200" marR="0" lvl="0" indent="-228600" algn="l" rtl="0">
              <a:lnSpc>
                <a:spcPct val="84000"/>
              </a:lnSpc>
              <a:spcBef>
                <a:spcPts val="0"/>
              </a:spcBef>
              <a:spcAft>
                <a:spcPts val="0"/>
              </a:spcAft>
              <a:buClr>
                <a:schemeClr val="dk2"/>
              </a:buClr>
              <a:buSzPts val="3000"/>
              <a:buFont typeface="Source Sans Pro"/>
              <a:buNone/>
              <a:defRPr sz="3000" b="0" i="0" u="none" strike="noStrike" cap="none">
                <a:solidFill>
                  <a:schemeClr val="dk2"/>
                </a:solidFill>
                <a:latin typeface="Source Sans Pro"/>
                <a:ea typeface="Source Sans Pro"/>
                <a:cs typeface="Source Sans Pro"/>
                <a:sym typeface="Source Sans Pro"/>
              </a:defRPr>
            </a:lvl1pPr>
            <a:lvl2pPr marL="914400" marR="0" lvl="1" indent="-228600" algn="l" rtl="0">
              <a:lnSpc>
                <a:spcPct val="94000"/>
              </a:lnSpc>
              <a:spcBef>
                <a:spcPts val="500"/>
              </a:spcBef>
              <a:spcAft>
                <a:spcPts val="0"/>
              </a:spcAft>
              <a:buClr>
                <a:schemeClr val="dk2"/>
              </a:buClr>
              <a:buSzPts val="2000"/>
              <a:buFont typeface="Source Sans Pro"/>
              <a:buNone/>
              <a:defRPr sz="2000" b="1" i="1" u="none" strike="noStrike" cap="none">
                <a:solidFill>
                  <a:schemeClr val="dk2"/>
                </a:solidFill>
                <a:latin typeface="Source Sans Pro"/>
                <a:ea typeface="Source Sans Pro"/>
                <a:cs typeface="Source Sans Pro"/>
                <a:sym typeface="Source Sans Pro"/>
              </a:defRPr>
            </a:lvl2pPr>
            <a:lvl3pPr marL="1371600" marR="0" lvl="2" indent="-228600" algn="l" rtl="0">
              <a:lnSpc>
                <a:spcPct val="94000"/>
              </a:lnSpc>
              <a:spcBef>
                <a:spcPts val="500"/>
              </a:spcBef>
              <a:spcAft>
                <a:spcPts val="0"/>
              </a:spcAft>
              <a:buClr>
                <a:schemeClr val="dk2"/>
              </a:buClr>
              <a:buSzPts val="1800"/>
              <a:buFont typeface="Source Sans Pro"/>
              <a:buNone/>
              <a:defRPr sz="1800" b="1" i="0" u="none" strike="noStrike" cap="none">
                <a:solidFill>
                  <a:schemeClr val="dk2"/>
                </a:solidFill>
                <a:latin typeface="Source Sans Pro"/>
                <a:ea typeface="Source Sans Pro"/>
                <a:cs typeface="Source Sans Pro"/>
                <a:sym typeface="Source Sans Pro"/>
              </a:defRPr>
            </a:lvl3pPr>
            <a:lvl4pPr marL="1828800" marR="0" lvl="3" indent="-228600" algn="l" rtl="0">
              <a:lnSpc>
                <a:spcPct val="94000"/>
              </a:lnSpc>
              <a:spcBef>
                <a:spcPts val="500"/>
              </a:spcBef>
              <a:spcAft>
                <a:spcPts val="0"/>
              </a:spcAft>
              <a:buClr>
                <a:schemeClr val="dk2"/>
              </a:buClr>
              <a:buSzPts val="1600"/>
              <a:buFont typeface="Source Sans Pro"/>
              <a:buNone/>
              <a:defRPr sz="1600" b="1" i="1" u="none" strike="noStrike" cap="none">
                <a:solidFill>
                  <a:schemeClr val="dk2"/>
                </a:solidFill>
                <a:latin typeface="Source Sans Pro"/>
                <a:ea typeface="Source Sans Pro"/>
                <a:cs typeface="Source Sans Pro"/>
                <a:sym typeface="Source Sans Pro"/>
              </a:defRPr>
            </a:lvl4pPr>
            <a:lvl5pPr marL="2286000" marR="0" lvl="4" indent="-228600" algn="l" rtl="0">
              <a:lnSpc>
                <a:spcPct val="94000"/>
              </a:lnSpc>
              <a:spcBef>
                <a:spcPts val="500"/>
              </a:spcBef>
              <a:spcAft>
                <a:spcPts val="0"/>
              </a:spcAft>
              <a:buClr>
                <a:schemeClr val="dk2"/>
              </a:buClr>
              <a:buSzPts val="1600"/>
              <a:buFont typeface="Source Sans Pro"/>
              <a:buNone/>
              <a:defRPr sz="1600" b="1" i="0" u="none" strike="noStrike" cap="none">
                <a:solidFill>
                  <a:schemeClr val="dk2"/>
                </a:solidFill>
                <a:latin typeface="Source Sans Pro"/>
                <a:ea typeface="Source Sans Pro"/>
                <a:cs typeface="Source Sans Pro"/>
                <a:sym typeface="Source Sans Pro"/>
              </a:defRPr>
            </a:lvl5pPr>
            <a:lvl6pPr marL="2743200" marR="0" lvl="5" indent="-228600" algn="l" rtl="0">
              <a:lnSpc>
                <a:spcPct val="94000"/>
              </a:lnSpc>
              <a:spcBef>
                <a:spcPts val="500"/>
              </a:spcBef>
              <a:spcAft>
                <a:spcPts val="0"/>
              </a:spcAft>
              <a:buClr>
                <a:schemeClr val="dk2"/>
              </a:buClr>
              <a:buSzPts val="1600"/>
              <a:buFont typeface="Source Sans Pro"/>
              <a:buNone/>
              <a:defRPr sz="1600" b="1" i="1" u="none" strike="noStrike" cap="none">
                <a:solidFill>
                  <a:schemeClr val="dk2"/>
                </a:solidFill>
                <a:latin typeface="Source Sans Pro"/>
                <a:ea typeface="Source Sans Pro"/>
                <a:cs typeface="Source Sans Pro"/>
                <a:sym typeface="Source Sans Pro"/>
              </a:defRPr>
            </a:lvl6pPr>
            <a:lvl7pPr marL="3200400" marR="0" lvl="6" indent="-228600" algn="l" rtl="0">
              <a:lnSpc>
                <a:spcPct val="94000"/>
              </a:lnSpc>
              <a:spcBef>
                <a:spcPts val="500"/>
              </a:spcBef>
              <a:spcAft>
                <a:spcPts val="0"/>
              </a:spcAft>
              <a:buClr>
                <a:schemeClr val="dk2"/>
              </a:buClr>
              <a:buSzPts val="1600"/>
              <a:buFont typeface="Source Sans Pro"/>
              <a:buNone/>
              <a:defRPr sz="1600" b="1" i="0" u="none" strike="noStrike" cap="none">
                <a:solidFill>
                  <a:schemeClr val="dk2"/>
                </a:solidFill>
                <a:latin typeface="Source Sans Pro"/>
                <a:ea typeface="Source Sans Pro"/>
                <a:cs typeface="Source Sans Pro"/>
                <a:sym typeface="Source Sans Pro"/>
              </a:defRPr>
            </a:lvl7pPr>
            <a:lvl8pPr marL="3657600" marR="0" lvl="7" indent="-228600" algn="l" rtl="0">
              <a:lnSpc>
                <a:spcPct val="94000"/>
              </a:lnSpc>
              <a:spcBef>
                <a:spcPts val="500"/>
              </a:spcBef>
              <a:spcAft>
                <a:spcPts val="0"/>
              </a:spcAft>
              <a:buClr>
                <a:schemeClr val="dk2"/>
              </a:buClr>
              <a:buSzPts val="1600"/>
              <a:buFont typeface="Source Sans Pro"/>
              <a:buNone/>
              <a:defRPr sz="1600" b="1" i="1" u="none" strike="noStrike" cap="none">
                <a:solidFill>
                  <a:schemeClr val="dk2"/>
                </a:solidFill>
                <a:latin typeface="Source Sans Pro"/>
                <a:ea typeface="Source Sans Pro"/>
                <a:cs typeface="Source Sans Pro"/>
                <a:sym typeface="Source Sans Pro"/>
              </a:defRPr>
            </a:lvl8pPr>
            <a:lvl9pPr marL="4114800" marR="0" lvl="8" indent="-228600" algn="l" rtl="0">
              <a:lnSpc>
                <a:spcPct val="94000"/>
              </a:lnSpc>
              <a:spcBef>
                <a:spcPts val="500"/>
              </a:spcBef>
              <a:spcAft>
                <a:spcPts val="200"/>
              </a:spcAft>
              <a:buClr>
                <a:schemeClr val="dk2"/>
              </a:buClr>
              <a:buSzPts val="1600"/>
              <a:buFont typeface="Source Sans Pro"/>
              <a:buNone/>
              <a:defRPr sz="1600" b="1" i="0" u="none" strike="noStrike" cap="none">
                <a:solidFill>
                  <a:schemeClr val="dk2"/>
                </a:solidFill>
                <a:latin typeface="Source Sans Pro"/>
                <a:ea typeface="Source Sans Pro"/>
                <a:cs typeface="Source Sans Pro"/>
                <a:sym typeface="Source Sans Pro"/>
              </a:defRPr>
            </a:lvl9pPr>
          </a:lstStyle>
          <a:p>
            <a:endParaRPr/>
          </a:p>
        </p:txBody>
      </p:sp>
      <p:sp>
        <p:nvSpPr>
          <p:cNvPr id="57" name="Google Shape;57;p8"/>
          <p:cNvSpPr txBox="1">
            <a:spLocks noGrp="1"/>
          </p:cNvSpPr>
          <p:nvPr>
            <p:ph type="body" idx="2"/>
          </p:nvPr>
        </p:nvSpPr>
        <p:spPr>
          <a:xfrm>
            <a:off x="1371600" y="3305207"/>
            <a:ext cx="4443984" cy="2562193"/>
          </a:xfrm>
          <a:prstGeom prst="rect">
            <a:avLst/>
          </a:prstGeom>
          <a:noFill/>
          <a:ln>
            <a:noFill/>
          </a:ln>
        </p:spPr>
        <p:txBody>
          <a:bodyPr spcFirstLastPara="1" wrap="square" lIns="91425" tIns="45700" rIns="91425" bIns="45700" anchor="t" anchorCtr="0"/>
          <a:lstStyle>
            <a:lvl1pPr marL="457200" marR="0" lvl="0" indent="-355600" algn="l" rtl="0">
              <a:lnSpc>
                <a:spcPct val="94000"/>
              </a:lnSpc>
              <a:spcBef>
                <a:spcPts val="1000"/>
              </a:spcBef>
              <a:spcAft>
                <a:spcPts val="0"/>
              </a:spcAft>
              <a:buClr>
                <a:schemeClr val="dk2"/>
              </a:buClr>
              <a:buSzPts val="2000"/>
              <a:buFont typeface="Source Sans Pro"/>
              <a:buChar char="■"/>
              <a:defRPr sz="2000" b="0" i="0" u="none" strike="noStrike" cap="none">
                <a:solidFill>
                  <a:schemeClr val="dk2"/>
                </a:solidFill>
                <a:latin typeface="Source Sans Pro"/>
                <a:ea typeface="Source Sans Pro"/>
                <a:cs typeface="Source Sans Pro"/>
                <a:sym typeface="Source Sans Pro"/>
              </a:defRPr>
            </a:lvl1pPr>
            <a:lvl2pPr marL="914400" marR="0" lvl="1" indent="-355600" algn="l" rtl="0">
              <a:lnSpc>
                <a:spcPct val="94000"/>
              </a:lnSpc>
              <a:spcBef>
                <a:spcPts val="500"/>
              </a:spcBef>
              <a:spcAft>
                <a:spcPts val="0"/>
              </a:spcAft>
              <a:buClr>
                <a:schemeClr val="dk2"/>
              </a:buClr>
              <a:buSzPts val="2000"/>
              <a:buFont typeface="Source Sans Pro"/>
              <a:buChar char="–"/>
              <a:defRPr sz="2000" b="0" i="1" u="none" strike="noStrike" cap="none">
                <a:solidFill>
                  <a:schemeClr val="dk2"/>
                </a:solidFill>
                <a:latin typeface="Source Sans Pro"/>
                <a:ea typeface="Source Sans Pro"/>
                <a:cs typeface="Source Sans Pro"/>
                <a:sym typeface="Source Sans Pro"/>
              </a:defRPr>
            </a:lvl2pPr>
            <a:lvl3pPr marL="1371600" marR="0" lvl="2" indent="-342900" algn="l" rtl="0">
              <a:lnSpc>
                <a:spcPct val="94000"/>
              </a:lnSpc>
              <a:spcBef>
                <a:spcPts val="500"/>
              </a:spcBef>
              <a:spcAft>
                <a:spcPts val="0"/>
              </a:spcAft>
              <a:buClr>
                <a:schemeClr val="dk2"/>
              </a:buClr>
              <a:buSzPts val="1800"/>
              <a:buFont typeface="Source Sans Pro"/>
              <a:buChar char="■"/>
              <a:defRPr sz="1800" b="0" i="0" u="none" strike="noStrike" cap="none">
                <a:solidFill>
                  <a:schemeClr val="dk2"/>
                </a:solidFill>
                <a:latin typeface="Source Sans Pro"/>
                <a:ea typeface="Source Sans Pro"/>
                <a:cs typeface="Source Sans Pro"/>
                <a:sym typeface="Source Sans Pro"/>
              </a:defRPr>
            </a:lvl3pPr>
            <a:lvl4pPr marL="1828800" marR="0" lvl="3" indent="-342900" algn="l" rtl="0">
              <a:lnSpc>
                <a:spcPct val="94000"/>
              </a:lnSpc>
              <a:spcBef>
                <a:spcPts val="500"/>
              </a:spcBef>
              <a:spcAft>
                <a:spcPts val="0"/>
              </a:spcAft>
              <a:buClr>
                <a:schemeClr val="dk2"/>
              </a:buClr>
              <a:buSzPts val="1800"/>
              <a:buFont typeface="Source Sans Pro"/>
              <a:buChar char="–"/>
              <a:defRPr sz="1800" b="0" i="1" u="none" strike="noStrike" cap="none">
                <a:solidFill>
                  <a:schemeClr val="dk2"/>
                </a:solidFill>
                <a:latin typeface="Source Sans Pro"/>
                <a:ea typeface="Source Sans Pro"/>
                <a:cs typeface="Source Sans Pro"/>
                <a:sym typeface="Source Sans Pro"/>
              </a:defRPr>
            </a:lvl4pPr>
            <a:lvl5pPr marL="2286000" marR="0" lvl="4" indent="-330200" algn="l" rtl="0">
              <a:lnSpc>
                <a:spcPct val="94000"/>
              </a:lnSpc>
              <a:spcBef>
                <a:spcPts val="500"/>
              </a:spcBef>
              <a:spcAft>
                <a:spcPts val="0"/>
              </a:spcAft>
              <a:buClr>
                <a:schemeClr val="dk2"/>
              </a:buClr>
              <a:buSzPts val="1600"/>
              <a:buFont typeface="Source Sans Pro"/>
              <a:buChar char="■"/>
              <a:defRPr sz="1600" b="0" i="0" u="none" strike="noStrike" cap="none">
                <a:solidFill>
                  <a:schemeClr val="dk2"/>
                </a:solidFill>
                <a:latin typeface="Source Sans Pro"/>
                <a:ea typeface="Source Sans Pro"/>
                <a:cs typeface="Source Sans Pro"/>
                <a:sym typeface="Source Sans Pro"/>
              </a:defRPr>
            </a:lvl5pPr>
            <a:lvl6pPr marL="2743200" marR="0" lvl="5" indent="-330200" algn="l" rtl="0">
              <a:lnSpc>
                <a:spcPct val="94000"/>
              </a:lnSpc>
              <a:spcBef>
                <a:spcPts val="500"/>
              </a:spcBef>
              <a:spcAft>
                <a:spcPts val="0"/>
              </a:spcAft>
              <a:buClr>
                <a:schemeClr val="dk2"/>
              </a:buClr>
              <a:buSzPts val="1600"/>
              <a:buFont typeface="Source Sans Pro"/>
              <a:buChar char="–"/>
              <a:defRPr sz="1600" b="0" i="1" u="none" strike="noStrike" cap="none">
                <a:solidFill>
                  <a:schemeClr val="dk2"/>
                </a:solidFill>
                <a:latin typeface="Source Sans Pro"/>
                <a:ea typeface="Source Sans Pro"/>
                <a:cs typeface="Source Sans Pro"/>
                <a:sym typeface="Source Sans Pro"/>
              </a:defRPr>
            </a:lvl6pPr>
            <a:lvl7pPr marL="3200400" marR="0" lvl="6" indent="-317500" algn="l" rtl="0">
              <a:lnSpc>
                <a:spcPct val="94000"/>
              </a:lnSpc>
              <a:spcBef>
                <a:spcPts val="500"/>
              </a:spcBef>
              <a:spcAft>
                <a:spcPts val="0"/>
              </a:spcAft>
              <a:buClr>
                <a:schemeClr val="dk2"/>
              </a:buClr>
              <a:buSzPts val="1400"/>
              <a:buFont typeface="Source Sans Pro"/>
              <a:buChar char="■"/>
              <a:defRPr sz="1400" b="0" i="0" u="none" strike="noStrike" cap="none">
                <a:solidFill>
                  <a:schemeClr val="dk2"/>
                </a:solidFill>
                <a:latin typeface="Source Sans Pro"/>
                <a:ea typeface="Source Sans Pro"/>
                <a:cs typeface="Source Sans Pro"/>
                <a:sym typeface="Source Sans Pro"/>
              </a:defRPr>
            </a:lvl7pPr>
            <a:lvl8pPr marL="3657600" marR="0" lvl="7" indent="-317500" algn="l" rtl="0">
              <a:lnSpc>
                <a:spcPct val="94000"/>
              </a:lnSpc>
              <a:spcBef>
                <a:spcPts val="500"/>
              </a:spcBef>
              <a:spcAft>
                <a:spcPts val="0"/>
              </a:spcAft>
              <a:buClr>
                <a:schemeClr val="dk2"/>
              </a:buClr>
              <a:buSzPts val="1400"/>
              <a:buFont typeface="Source Sans Pro"/>
              <a:buChar char="–"/>
              <a:defRPr sz="1400" b="0" i="1" u="none" strike="noStrike" cap="none">
                <a:solidFill>
                  <a:schemeClr val="dk2"/>
                </a:solidFill>
                <a:latin typeface="Source Sans Pro"/>
                <a:ea typeface="Source Sans Pro"/>
                <a:cs typeface="Source Sans Pro"/>
                <a:sym typeface="Source Sans Pro"/>
              </a:defRPr>
            </a:lvl8pPr>
            <a:lvl9pPr marL="4114800" marR="0" lvl="8" indent="-317500" algn="l" rtl="0">
              <a:lnSpc>
                <a:spcPct val="94000"/>
              </a:lnSpc>
              <a:spcBef>
                <a:spcPts val="500"/>
              </a:spcBef>
              <a:spcAft>
                <a:spcPts val="200"/>
              </a:spcAft>
              <a:buClr>
                <a:schemeClr val="dk2"/>
              </a:buClr>
              <a:buSzPts val="1400"/>
              <a:buFont typeface="Source Sans Pro"/>
              <a:buChar char="■"/>
              <a:defRPr sz="1400" b="0" i="0" u="none" strike="noStrike" cap="none">
                <a:solidFill>
                  <a:schemeClr val="dk2"/>
                </a:solidFill>
                <a:latin typeface="Source Sans Pro"/>
                <a:ea typeface="Source Sans Pro"/>
                <a:cs typeface="Source Sans Pro"/>
                <a:sym typeface="Source Sans Pro"/>
              </a:defRPr>
            </a:lvl9pPr>
          </a:lstStyle>
          <a:p>
            <a:endParaRPr/>
          </a:p>
        </p:txBody>
      </p:sp>
      <p:sp>
        <p:nvSpPr>
          <p:cNvPr id="58" name="Google Shape;58;p8"/>
          <p:cNvSpPr txBox="1">
            <a:spLocks noGrp="1"/>
          </p:cNvSpPr>
          <p:nvPr>
            <p:ph type="body" idx="3"/>
          </p:nvPr>
        </p:nvSpPr>
        <p:spPr>
          <a:xfrm>
            <a:off x="6525014" y="2340864"/>
            <a:ext cx="4443984" cy="823912"/>
          </a:xfrm>
          <a:prstGeom prst="rect">
            <a:avLst/>
          </a:prstGeom>
          <a:noFill/>
          <a:ln>
            <a:noFill/>
          </a:ln>
        </p:spPr>
        <p:txBody>
          <a:bodyPr spcFirstLastPara="1" wrap="square" lIns="91425" tIns="45700" rIns="91425" bIns="45700" anchor="b" anchorCtr="0"/>
          <a:lstStyle>
            <a:lvl1pPr marL="457200" marR="0" lvl="0" indent="-228600" algn="l" rtl="0">
              <a:lnSpc>
                <a:spcPct val="84000"/>
              </a:lnSpc>
              <a:spcBef>
                <a:spcPts val="0"/>
              </a:spcBef>
              <a:spcAft>
                <a:spcPts val="0"/>
              </a:spcAft>
              <a:buClr>
                <a:schemeClr val="dk2"/>
              </a:buClr>
              <a:buSzPts val="3000"/>
              <a:buFont typeface="Source Sans Pro"/>
              <a:buNone/>
              <a:defRPr sz="3000" b="0" i="0" u="none" strike="noStrike" cap="none">
                <a:solidFill>
                  <a:schemeClr val="dk2"/>
                </a:solidFill>
                <a:latin typeface="Source Sans Pro"/>
                <a:ea typeface="Source Sans Pro"/>
                <a:cs typeface="Source Sans Pro"/>
                <a:sym typeface="Source Sans Pro"/>
              </a:defRPr>
            </a:lvl1pPr>
            <a:lvl2pPr marL="914400" marR="0" lvl="1" indent="-228600" algn="l" rtl="0">
              <a:lnSpc>
                <a:spcPct val="94000"/>
              </a:lnSpc>
              <a:spcBef>
                <a:spcPts val="500"/>
              </a:spcBef>
              <a:spcAft>
                <a:spcPts val="0"/>
              </a:spcAft>
              <a:buClr>
                <a:schemeClr val="dk2"/>
              </a:buClr>
              <a:buSzPts val="2000"/>
              <a:buFont typeface="Source Sans Pro"/>
              <a:buNone/>
              <a:defRPr sz="2000" b="1" i="1" u="none" strike="noStrike" cap="none">
                <a:solidFill>
                  <a:schemeClr val="dk2"/>
                </a:solidFill>
                <a:latin typeface="Source Sans Pro"/>
                <a:ea typeface="Source Sans Pro"/>
                <a:cs typeface="Source Sans Pro"/>
                <a:sym typeface="Source Sans Pro"/>
              </a:defRPr>
            </a:lvl2pPr>
            <a:lvl3pPr marL="1371600" marR="0" lvl="2" indent="-228600" algn="l" rtl="0">
              <a:lnSpc>
                <a:spcPct val="94000"/>
              </a:lnSpc>
              <a:spcBef>
                <a:spcPts val="500"/>
              </a:spcBef>
              <a:spcAft>
                <a:spcPts val="0"/>
              </a:spcAft>
              <a:buClr>
                <a:schemeClr val="dk2"/>
              </a:buClr>
              <a:buSzPts val="1800"/>
              <a:buFont typeface="Source Sans Pro"/>
              <a:buNone/>
              <a:defRPr sz="1800" b="1" i="0" u="none" strike="noStrike" cap="none">
                <a:solidFill>
                  <a:schemeClr val="dk2"/>
                </a:solidFill>
                <a:latin typeface="Source Sans Pro"/>
                <a:ea typeface="Source Sans Pro"/>
                <a:cs typeface="Source Sans Pro"/>
                <a:sym typeface="Source Sans Pro"/>
              </a:defRPr>
            </a:lvl3pPr>
            <a:lvl4pPr marL="1828800" marR="0" lvl="3" indent="-228600" algn="l" rtl="0">
              <a:lnSpc>
                <a:spcPct val="94000"/>
              </a:lnSpc>
              <a:spcBef>
                <a:spcPts val="500"/>
              </a:spcBef>
              <a:spcAft>
                <a:spcPts val="0"/>
              </a:spcAft>
              <a:buClr>
                <a:schemeClr val="dk2"/>
              </a:buClr>
              <a:buSzPts val="1600"/>
              <a:buFont typeface="Source Sans Pro"/>
              <a:buNone/>
              <a:defRPr sz="1600" b="1" i="1" u="none" strike="noStrike" cap="none">
                <a:solidFill>
                  <a:schemeClr val="dk2"/>
                </a:solidFill>
                <a:latin typeface="Source Sans Pro"/>
                <a:ea typeface="Source Sans Pro"/>
                <a:cs typeface="Source Sans Pro"/>
                <a:sym typeface="Source Sans Pro"/>
              </a:defRPr>
            </a:lvl4pPr>
            <a:lvl5pPr marL="2286000" marR="0" lvl="4" indent="-228600" algn="l" rtl="0">
              <a:lnSpc>
                <a:spcPct val="94000"/>
              </a:lnSpc>
              <a:spcBef>
                <a:spcPts val="500"/>
              </a:spcBef>
              <a:spcAft>
                <a:spcPts val="0"/>
              </a:spcAft>
              <a:buClr>
                <a:schemeClr val="dk2"/>
              </a:buClr>
              <a:buSzPts val="1600"/>
              <a:buFont typeface="Source Sans Pro"/>
              <a:buNone/>
              <a:defRPr sz="1600" b="1" i="0" u="none" strike="noStrike" cap="none">
                <a:solidFill>
                  <a:schemeClr val="dk2"/>
                </a:solidFill>
                <a:latin typeface="Source Sans Pro"/>
                <a:ea typeface="Source Sans Pro"/>
                <a:cs typeface="Source Sans Pro"/>
                <a:sym typeface="Source Sans Pro"/>
              </a:defRPr>
            </a:lvl5pPr>
            <a:lvl6pPr marL="2743200" marR="0" lvl="5" indent="-228600" algn="l" rtl="0">
              <a:lnSpc>
                <a:spcPct val="94000"/>
              </a:lnSpc>
              <a:spcBef>
                <a:spcPts val="500"/>
              </a:spcBef>
              <a:spcAft>
                <a:spcPts val="0"/>
              </a:spcAft>
              <a:buClr>
                <a:schemeClr val="dk2"/>
              </a:buClr>
              <a:buSzPts val="1600"/>
              <a:buFont typeface="Source Sans Pro"/>
              <a:buNone/>
              <a:defRPr sz="1600" b="1" i="1" u="none" strike="noStrike" cap="none">
                <a:solidFill>
                  <a:schemeClr val="dk2"/>
                </a:solidFill>
                <a:latin typeface="Source Sans Pro"/>
                <a:ea typeface="Source Sans Pro"/>
                <a:cs typeface="Source Sans Pro"/>
                <a:sym typeface="Source Sans Pro"/>
              </a:defRPr>
            </a:lvl6pPr>
            <a:lvl7pPr marL="3200400" marR="0" lvl="6" indent="-228600" algn="l" rtl="0">
              <a:lnSpc>
                <a:spcPct val="94000"/>
              </a:lnSpc>
              <a:spcBef>
                <a:spcPts val="500"/>
              </a:spcBef>
              <a:spcAft>
                <a:spcPts val="0"/>
              </a:spcAft>
              <a:buClr>
                <a:schemeClr val="dk2"/>
              </a:buClr>
              <a:buSzPts val="1600"/>
              <a:buFont typeface="Source Sans Pro"/>
              <a:buNone/>
              <a:defRPr sz="1600" b="1" i="0" u="none" strike="noStrike" cap="none">
                <a:solidFill>
                  <a:schemeClr val="dk2"/>
                </a:solidFill>
                <a:latin typeface="Source Sans Pro"/>
                <a:ea typeface="Source Sans Pro"/>
                <a:cs typeface="Source Sans Pro"/>
                <a:sym typeface="Source Sans Pro"/>
              </a:defRPr>
            </a:lvl7pPr>
            <a:lvl8pPr marL="3657600" marR="0" lvl="7" indent="-228600" algn="l" rtl="0">
              <a:lnSpc>
                <a:spcPct val="94000"/>
              </a:lnSpc>
              <a:spcBef>
                <a:spcPts val="500"/>
              </a:spcBef>
              <a:spcAft>
                <a:spcPts val="0"/>
              </a:spcAft>
              <a:buClr>
                <a:schemeClr val="dk2"/>
              </a:buClr>
              <a:buSzPts val="1600"/>
              <a:buFont typeface="Source Sans Pro"/>
              <a:buNone/>
              <a:defRPr sz="1600" b="1" i="1" u="none" strike="noStrike" cap="none">
                <a:solidFill>
                  <a:schemeClr val="dk2"/>
                </a:solidFill>
                <a:latin typeface="Source Sans Pro"/>
                <a:ea typeface="Source Sans Pro"/>
                <a:cs typeface="Source Sans Pro"/>
                <a:sym typeface="Source Sans Pro"/>
              </a:defRPr>
            </a:lvl8pPr>
            <a:lvl9pPr marL="4114800" marR="0" lvl="8" indent="-228600" algn="l" rtl="0">
              <a:lnSpc>
                <a:spcPct val="94000"/>
              </a:lnSpc>
              <a:spcBef>
                <a:spcPts val="500"/>
              </a:spcBef>
              <a:spcAft>
                <a:spcPts val="200"/>
              </a:spcAft>
              <a:buClr>
                <a:schemeClr val="dk2"/>
              </a:buClr>
              <a:buSzPts val="1600"/>
              <a:buFont typeface="Source Sans Pro"/>
              <a:buNone/>
              <a:defRPr sz="1600" b="1" i="0" u="none" strike="noStrike" cap="none">
                <a:solidFill>
                  <a:schemeClr val="dk2"/>
                </a:solidFill>
                <a:latin typeface="Source Sans Pro"/>
                <a:ea typeface="Source Sans Pro"/>
                <a:cs typeface="Source Sans Pro"/>
                <a:sym typeface="Source Sans Pro"/>
              </a:defRPr>
            </a:lvl9pPr>
          </a:lstStyle>
          <a:p>
            <a:endParaRPr/>
          </a:p>
        </p:txBody>
      </p:sp>
      <p:sp>
        <p:nvSpPr>
          <p:cNvPr id="59" name="Google Shape;59;p8"/>
          <p:cNvSpPr txBox="1">
            <a:spLocks noGrp="1"/>
          </p:cNvSpPr>
          <p:nvPr>
            <p:ph type="body" idx="4"/>
          </p:nvPr>
        </p:nvSpPr>
        <p:spPr>
          <a:xfrm>
            <a:off x="6525014" y="3305207"/>
            <a:ext cx="4443984" cy="2562193"/>
          </a:xfrm>
          <a:prstGeom prst="rect">
            <a:avLst/>
          </a:prstGeom>
          <a:noFill/>
          <a:ln>
            <a:noFill/>
          </a:ln>
        </p:spPr>
        <p:txBody>
          <a:bodyPr spcFirstLastPara="1" wrap="square" lIns="91425" tIns="45700" rIns="91425" bIns="45700" anchor="t" anchorCtr="0"/>
          <a:lstStyle>
            <a:lvl1pPr marL="457200" marR="0" lvl="0" indent="-355600" algn="l" rtl="0">
              <a:lnSpc>
                <a:spcPct val="94000"/>
              </a:lnSpc>
              <a:spcBef>
                <a:spcPts val="1000"/>
              </a:spcBef>
              <a:spcAft>
                <a:spcPts val="0"/>
              </a:spcAft>
              <a:buClr>
                <a:schemeClr val="dk2"/>
              </a:buClr>
              <a:buSzPts val="2000"/>
              <a:buFont typeface="Source Sans Pro"/>
              <a:buChar char="■"/>
              <a:defRPr sz="2000" b="0" i="0" u="none" strike="noStrike" cap="none">
                <a:solidFill>
                  <a:schemeClr val="dk2"/>
                </a:solidFill>
                <a:latin typeface="Source Sans Pro"/>
                <a:ea typeface="Source Sans Pro"/>
                <a:cs typeface="Source Sans Pro"/>
                <a:sym typeface="Source Sans Pro"/>
              </a:defRPr>
            </a:lvl1pPr>
            <a:lvl2pPr marL="914400" marR="0" lvl="1" indent="-355600" algn="l" rtl="0">
              <a:lnSpc>
                <a:spcPct val="94000"/>
              </a:lnSpc>
              <a:spcBef>
                <a:spcPts val="500"/>
              </a:spcBef>
              <a:spcAft>
                <a:spcPts val="0"/>
              </a:spcAft>
              <a:buClr>
                <a:schemeClr val="dk2"/>
              </a:buClr>
              <a:buSzPts val="2000"/>
              <a:buFont typeface="Source Sans Pro"/>
              <a:buChar char="–"/>
              <a:defRPr sz="2000" b="0" i="1" u="none" strike="noStrike" cap="none">
                <a:solidFill>
                  <a:schemeClr val="dk2"/>
                </a:solidFill>
                <a:latin typeface="Source Sans Pro"/>
                <a:ea typeface="Source Sans Pro"/>
                <a:cs typeface="Source Sans Pro"/>
                <a:sym typeface="Source Sans Pro"/>
              </a:defRPr>
            </a:lvl2pPr>
            <a:lvl3pPr marL="1371600" marR="0" lvl="2" indent="-342900" algn="l" rtl="0">
              <a:lnSpc>
                <a:spcPct val="94000"/>
              </a:lnSpc>
              <a:spcBef>
                <a:spcPts val="500"/>
              </a:spcBef>
              <a:spcAft>
                <a:spcPts val="0"/>
              </a:spcAft>
              <a:buClr>
                <a:schemeClr val="dk2"/>
              </a:buClr>
              <a:buSzPts val="1800"/>
              <a:buFont typeface="Source Sans Pro"/>
              <a:buChar char="■"/>
              <a:defRPr sz="1800" b="0" i="0" u="none" strike="noStrike" cap="none">
                <a:solidFill>
                  <a:schemeClr val="dk2"/>
                </a:solidFill>
                <a:latin typeface="Source Sans Pro"/>
                <a:ea typeface="Source Sans Pro"/>
                <a:cs typeface="Source Sans Pro"/>
                <a:sym typeface="Source Sans Pro"/>
              </a:defRPr>
            </a:lvl3pPr>
            <a:lvl4pPr marL="1828800" marR="0" lvl="3" indent="-342900" algn="l" rtl="0">
              <a:lnSpc>
                <a:spcPct val="94000"/>
              </a:lnSpc>
              <a:spcBef>
                <a:spcPts val="500"/>
              </a:spcBef>
              <a:spcAft>
                <a:spcPts val="0"/>
              </a:spcAft>
              <a:buClr>
                <a:schemeClr val="dk2"/>
              </a:buClr>
              <a:buSzPts val="1800"/>
              <a:buFont typeface="Source Sans Pro"/>
              <a:buChar char="–"/>
              <a:defRPr sz="1800" b="0" i="1" u="none" strike="noStrike" cap="none">
                <a:solidFill>
                  <a:schemeClr val="dk2"/>
                </a:solidFill>
                <a:latin typeface="Source Sans Pro"/>
                <a:ea typeface="Source Sans Pro"/>
                <a:cs typeface="Source Sans Pro"/>
                <a:sym typeface="Source Sans Pro"/>
              </a:defRPr>
            </a:lvl4pPr>
            <a:lvl5pPr marL="2286000" marR="0" lvl="4" indent="-330200" algn="l" rtl="0">
              <a:lnSpc>
                <a:spcPct val="94000"/>
              </a:lnSpc>
              <a:spcBef>
                <a:spcPts val="500"/>
              </a:spcBef>
              <a:spcAft>
                <a:spcPts val="0"/>
              </a:spcAft>
              <a:buClr>
                <a:schemeClr val="dk2"/>
              </a:buClr>
              <a:buSzPts val="1600"/>
              <a:buFont typeface="Source Sans Pro"/>
              <a:buChar char="■"/>
              <a:defRPr sz="1600" b="0" i="0" u="none" strike="noStrike" cap="none">
                <a:solidFill>
                  <a:schemeClr val="dk2"/>
                </a:solidFill>
                <a:latin typeface="Source Sans Pro"/>
                <a:ea typeface="Source Sans Pro"/>
                <a:cs typeface="Source Sans Pro"/>
                <a:sym typeface="Source Sans Pro"/>
              </a:defRPr>
            </a:lvl5pPr>
            <a:lvl6pPr marL="2743200" marR="0" lvl="5" indent="-330200" algn="l" rtl="0">
              <a:lnSpc>
                <a:spcPct val="94000"/>
              </a:lnSpc>
              <a:spcBef>
                <a:spcPts val="500"/>
              </a:spcBef>
              <a:spcAft>
                <a:spcPts val="0"/>
              </a:spcAft>
              <a:buClr>
                <a:schemeClr val="dk2"/>
              </a:buClr>
              <a:buSzPts val="1600"/>
              <a:buFont typeface="Source Sans Pro"/>
              <a:buChar char="–"/>
              <a:defRPr sz="1600" b="0" i="1" u="none" strike="noStrike" cap="none">
                <a:solidFill>
                  <a:schemeClr val="dk2"/>
                </a:solidFill>
                <a:latin typeface="Source Sans Pro"/>
                <a:ea typeface="Source Sans Pro"/>
                <a:cs typeface="Source Sans Pro"/>
                <a:sym typeface="Source Sans Pro"/>
              </a:defRPr>
            </a:lvl6pPr>
            <a:lvl7pPr marL="3200400" marR="0" lvl="6" indent="-317500" algn="l" rtl="0">
              <a:lnSpc>
                <a:spcPct val="94000"/>
              </a:lnSpc>
              <a:spcBef>
                <a:spcPts val="500"/>
              </a:spcBef>
              <a:spcAft>
                <a:spcPts val="0"/>
              </a:spcAft>
              <a:buClr>
                <a:schemeClr val="dk2"/>
              </a:buClr>
              <a:buSzPts val="1400"/>
              <a:buFont typeface="Source Sans Pro"/>
              <a:buChar char="■"/>
              <a:defRPr sz="1400" b="0" i="0" u="none" strike="noStrike" cap="none">
                <a:solidFill>
                  <a:schemeClr val="dk2"/>
                </a:solidFill>
                <a:latin typeface="Source Sans Pro"/>
                <a:ea typeface="Source Sans Pro"/>
                <a:cs typeface="Source Sans Pro"/>
                <a:sym typeface="Source Sans Pro"/>
              </a:defRPr>
            </a:lvl7pPr>
            <a:lvl8pPr marL="3657600" marR="0" lvl="7" indent="-317500" algn="l" rtl="0">
              <a:lnSpc>
                <a:spcPct val="94000"/>
              </a:lnSpc>
              <a:spcBef>
                <a:spcPts val="500"/>
              </a:spcBef>
              <a:spcAft>
                <a:spcPts val="0"/>
              </a:spcAft>
              <a:buClr>
                <a:schemeClr val="dk2"/>
              </a:buClr>
              <a:buSzPts val="1400"/>
              <a:buFont typeface="Source Sans Pro"/>
              <a:buChar char="–"/>
              <a:defRPr sz="1400" b="0" i="1" u="none" strike="noStrike" cap="none">
                <a:solidFill>
                  <a:schemeClr val="dk2"/>
                </a:solidFill>
                <a:latin typeface="Source Sans Pro"/>
                <a:ea typeface="Source Sans Pro"/>
                <a:cs typeface="Source Sans Pro"/>
                <a:sym typeface="Source Sans Pro"/>
              </a:defRPr>
            </a:lvl8pPr>
            <a:lvl9pPr marL="4114800" marR="0" lvl="8" indent="-317500" algn="l" rtl="0">
              <a:lnSpc>
                <a:spcPct val="94000"/>
              </a:lnSpc>
              <a:spcBef>
                <a:spcPts val="500"/>
              </a:spcBef>
              <a:spcAft>
                <a:spcPts val="200"/>
              </a:spcAft>
              <a:buClr>
                <a:schemeClr val="dk2"/>
              </a:buClr>
              <a:buSzPts val="1400"/>
              <a:buFont typeface="Source Sans Pro"/>
              <a:buChar char="■"/>
              <a:defRPr sz="1400" b="0" i="0" u="none" strike="noStrike" cap="none">
                <a:solidFill>
                  <a:schemeClr val="dk2"/>
                </a:solidFill>
                <a:latin typeface="Source Sans Pro"/>
                <a:ea typeface="Source Sans Pro"/>
                <a:cs typeface="Source Sans Pro"/>
                <a:sym typeface="Source Sans Pro"/>
              </a:defRPr>
            </a:lvl9pPr>
          </a:lstStyle>
          <a:p>
            <a:endParaRPr/>
          </a:p>
        </p:txBody>
      </p:sp>
      <p:sp>
        <p:nvSpPr>
          <p:cNvPr id="60" name="Google Shape;60;p8"/>
          <p:cNvSpPr txBox="1">
            <a:spLocks noGrp="1"/>
          </p:cNvSpPr>
          <p:nvPr>
            <p:ph type="dt" idx="10"/>
          </p:nvPr>
        </p:nvSpPr>
        <p:spPr>
          <a:xfrm>
            <a:off x="1390650" y="6453386"/>
            <a:ext cx="1204572" cy="40461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61" name="Google Shape;61;p8"/>
          <p:cNvSpPr txBox="1">
            <a:spLocks noGrp="1"/>
          </p:cNvSpPr>
          <p:nvPr>
            <p:ph type="ftr" idx="11"/>
          </p:nvPr>
        </p:nvSpPr>
        <p:spPr>
          <a:xfrm>
            <a:off x="2893564" y="6453386"/>
            <a:ext cx="6280830" cy="40461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62" name="Google Shape;62;p8"/>
          <p:cNvSpPr txBox="1">
            <a:spLocks noGrp="1"/>
          </p:cNvSpPr>
          <p:nvPr>
            <p:ph type="sldNum" idx="12"/>
          </p:nvPr>
        </p:nvSpPr>
        <p:spPr>
          <a:xfrm>
            <a:off x="9472736" y="6453386"/>
            <a:ext cx="1596292" cy="40461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chemeClr val="dk2"/>
                </a:solidFill>
                <a:latin typeface="Source Sans Pro"/>
                <a:ea typeface="Source Sans Pro"/>
                <a:cs typeface="Source Sans Pro"/>
                <a:sym typeface="Source Sans Pro"/>
              </a:defRPr>
            </a:lvl1pPr>
            <a:lvl2pPr marL="0" marR="0" lvl="1" indent="0" algn="r" rtl="0">
              <a:spcBef>
                <a:spcPts val="0"/>
              </a:spcBef>
              <a:buNone/>
              <a:defRPr sz="1200">
                <a:solidFill>
                  <a:schemeClr val="dk2"/>
                </a:solidFill>
                <a:latin typeface="Source Sans Pro"/>
                <a:ea typeface="Source Sans Pro"/>
                <a:cs typeface="Source Sans Pro"/>
                <a:sym typeface="Source Sans Pro"/>
              </a:defRPr>
            </a:lvl2pPr>
            <a:lvl3pPr marL="0" marR="0" lvl="2" indent="0" algn="r" rtl="0">
              <a:spcBef>
                <a:spcPts val="0"/>
              </a:spcBef>
              <a:buNone/>
              <a:defRPr sz="1200">
                <a:solidFill>
                  <a:schemeClr val="dk2"/>
                </a:solidFill>
                <a:latin typeface="Source Sans Pro"/>
                <a:ea typeface="Source Sans Pro"/>
                <a:cs typeface="Source Sans Pro"/>
                <a:sym typeface="Source Sans Pro"/>
              </a:defRPr>
            </a:lvl3pPr>
            <a:lvl4pPr marL="0" marR="0" lvl="3" indent="0" algn="r" rtl="0">
              <a:spcBef>
                <a:spcPts val="0"/>
              </a:spcBef>
              <a:buNone/>
              <a:defRPr sz="1200">
                <a:solidFill>
                  <a:schemeClr val="dk2"/>
                </a:solidFill>
                <a:latin typeface="Source Sans Pro"/>
                <a:ea typeface="Source Sans Pro"/>
                <a:cs typeface="Source Sans Pro"/>
                <a:sym typeface="Source Sans Pro"/>
              </a:defRPr>
            </a:lvl4pPr>
            <a:lvl5pPr marL="0" marR="0" lvl="4" indent="0" algn="r" rtl="0">
              <a:spcBef>
                <a:spcPts val="0"/>
              </a:spcBef>
              <a:buNone/>
              <a:defRPr sz="1200">
                <a:solidFill>
                  <a:schemeClr val="dk2"/>
                </a:solidFill>
                <a:latin typeface="Source Sans Pro"/>
                <a:ea typeface="Source Sans Pro"/>
                <a:cs typeface="Source Sans Pro"/>
                <a:sym typeface="Source Sans Pro"/>
              </a:defRPr>
            </a:lvl5pPr>
            <a:lvl6pPr marL="0" marR="0" lvl="5" indent="0" algn="r" rtl="0">
              <a:spcBef>
                <a:spcPts val="0"/>
              </a:spcBef>
              <a:buNone/>
              <a:defRPr sz="1200">
                <a:solidFill>
                  <a:schemeClr val="dk2"/>
                </a:solidFill>
                <a:latin typeface="Source Sans Pro"/>
                <a:ea typeface="Source Sans Pro"/>
                <a:cs typeface="Source Sans Pro"/>
                <a:sym typeface="Source Sans Pro"/>
              </a:defRPr>
            </a:lvl6pPr>
            <a:lvl7pPr marL="0" marR="0" lvl="6" indent="0" algn="r" rtl="0">
              <a:spcBef>
                <a:spcPts val="0"/>
              </a:spcBef>
              <a:buNone/>
              <a:defRPr sz="1200">
                <a:solidFill>
                  <a:schemeClr val="dk2"/>
                </a:solidFill>
                <a:latin typeface="Source Sans Pro"/>
                <a:ea typeface="Source Sans Pro"/>
                <a:cs typeface="Source Sans Pro"/>
                <a:sym typeface="Source Sans Pro"/>
              </a:defRPr>
            </a:lvl7pPr>
            <a:lvl8pPr marL="0" marR="0" lvl="7" indent="0" algn="r" rtl="0">
              <a:spcBef>
                <a:spcPts val="0"/>
              </a:spcBef>
              <a:buNone/>
              <a:defRPr sz="1200">
                <a:solidFill>
                  <a:schemeClr val="dk2"/>
                </a:solidFill>
                <a:latin typeface="Source Sans Pro"/>
                <a:ea typeface="Source Sans Pro"/>
                <a:cs typeface="Source Sans Pro"/>
                <a:sym typeface="Source Sans Pro"/>
              </a:defRPr>
            </a:lvl8pPr>
            <a:lvl9pPr marL="0" marR="0" lvl="8" indent="0" algn="r" rtl="0">
              <a:spcBef>
                <a:spcPts val="0"/>
              </a:spcBef>
              <a:buNone/>
              <a:defRPr sz="1200">
                <a:solidFill>
                  <a:schemeClr val="dk2"/>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Content with Caption" type="objTx">
  <p:cSld name="OBJECT_WITH_CAPTION_TEXT">
    <p:spTree>
      <p:nvGrpSpPr>
        <p:cNvPr id="1" name="Shape 63"/>
        <p:cNvGrpSpPr/>
        <p:nvPr/>
      </p:nvGrpSpPr>
      <p:grpSpPr>
        <a:xfrm>
          <a:off x="0" y="0"/>
          <a:ext cx="0" cy="0"/>
          <a:chOff x="0" y="0"/>
          <a:chExt cx="0" cy="0"/>
        </a:xfrm>
      </p:grpSpPr>
      <p:sp>
        <p:nvSpPr>
          <p:cNvPr id="64" name="Google Shape;64;p9" title="Background Shape"/>
          <p:cNvSpPr/>
          <p:nvPr/>
        </p:nvSpPr>
        <p:spPr>
          <a:xfrm>
            <a:off x="0" y="376"/>
            <a:ext cx="5303520" cy="6857624"/>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9"/>
          <p:cNvSpPr txBox="1">
            <a:spLocks noGrp="1"/>
          </p:cNvSpPr>
          <p:nvPr>
            <p:ph type="title"/>
          </p:nvPr>
        </p:nvSpPr>
        <p:spPr>
          <a:xfrm>
            <a:off x="723900" y="685800"/>
            <a:ext cx="3855720" cy="2157884"/>
          </a:xfrm>
          <a:prstGeom prst="rect">
            <a:avLst/>
          </a:prstGeom>
          <a:noFill/>
          <a:ln>
            <a:noFill/>
          </a:ln>
        </p:spPr>
        <p:txBody>
          <a:bodyPr spcFirstLastPara="1" wrap="square" lIns="91425" tIns="45700" rIns="91425" bIns="45700" anchor="t" anchorCtr="0"/>
          <a:lstStyle>
            <a:lvl1pPr marR="0" lvl="0" algn="l" rtl="0">
              <a:lnSpc>
                <a:spcPct val="84000"/>
              </a:lnSpc>
              <a:spcBef>
                <a:spcPts val="0"/>
              </a:spcBef>
              <a:spcAft>
                <a:spcPts val="0"/>
              </a:spcAft>
              <a:buClr>
                <a:schemeClr val="dk2"/>
              </a:buClr>
              <a:buSzPts val="4800"/>
              <a:buFont typeface="Source Sans Pro"/>
              <a:buNone/>
              <a:defRPr sz="4800" b="0" i="0" u="none" strike="noStrike" cap="none">
                <a:solidFill>
                  <a:schemeClr val="dk2"/>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6" name="Google Shape;66;p9"/>
          <p:cNvSpPr txBox="1">
            <a:spLocks noGrp="1"/>
          </p:cNvSpPr>
          <p:nvPr>
            <p:ph type="body" idx="1"/>
          </p:nvPr>
        </p:nvSpPr>
        <p:spPr>
          <a:xfrm>
            <a:off x="6256020" y="685801"/>
            <a:ext cx="5212080" cy="5175250"/>
          </a:xfrm>
          <a:prstGeom prst="rect">
            <a:avLst/>
          </a:prstGeom>
          <a:noFill/>
          <a:ln>
            <a:noFill/>
          </a:ln>
        </p:spPr>
        <p:txBody>
          <a:bodyPr spcFirstLastPara="1" wrap="square" lIns="91425" tIns="45700" rIns="91425" bIns="45700" anchor="t" anchorCtr="0"/>
          <a:lstStyle>
            <a:lvl1pPr marL="457200" marR="0" lvl="0" indent="-355600" algn="l" rtl="0">
              <a:lnSpc>
                <a:spcPct val="94000"/>
              </a:lnSpc>
              <a:spcBef>
                <a:spcPts val="1000"/>
              </a:spcBef>
              <a:spcAft>
                <a:spcPts val="0"/>
              </a:spcAft>
              <a:buClr>
                <a:schemeClr val="dk2"/>
              </a:buClr>
              <a:buSzPts val="2000"/>
              <a:buFont typeface="Source Sans Pro"/>
              <a:buChar char="■"/>
              <a:defRPr sz="2000" b="0" i="0" u="none" strike="noStrike" cap="none">
                <a:solidFill>
                  <a:schemeClr val="dk2"/>
                </a:solidFill>
                <a:latin typeface="Source Sans Pro"/>
                <a:ea typeface="Source Sans Pro"/>
                <a:cs typeface="Source Sans Pro"/>
                <a:sym typeface="Source Sans Pro"/>
              </a:defRPr>
            </a:lvl1pPr>
            <a:lvl2pPr marL="914400" marR="0" lvl="1" indent="-355600" algn="l" rtl="0">
              <a:lnSpc>
                <a:spcPct val="94000"/>
              </a:lnSpc>
              <a:spcBef>
                <a:spcPts val="500"/>
              </a:spcBef>
              <a:spcAft>
                <a:spcPts val="0"/>
              </a:spcAft>
              <a:buClr>
                <a:schemeClr val="dk2"/>
              </a:buClr>
              <a:buSzPts val="2000"/>
              <a:buFont typeface="Source Sans Pro"/>
              <a:buChar char="–"/>
              <a:defRPr sz="2000" b="0" i="1" u="none" strike="noStrike" cap="none">
                <a:solidFill>
                  <a:schemeClr val="dk2"/>
                </a:solidFill>
                <a:latin typeface="Source Sans Pro"/>
                <a:ea typeface="Source Sans Pro"/>
                <a:cs typeface="Source Sans Pro"/>
                <a:sym typeface="Source Sans Pro"/>
              </a:defRPr>
            </a:lvl2pPr>
            <a:lvl3pPr marL="1371600" marR="0" lvl="2" indent="-342900" algn="l" rtl="0">
              <a:lnSpc>
                <a:spcPct val="94000"/>
              </a:lnSpc>
              <a:spcBef>
                <a:spcPts val="500"/>
              </a:spcBef>
              <a:spcAft>
                <a:spcPts val="0"/>
              </a:spcAft>
              <a:buClr>
                <a:schemeClr val="dk2"/>
              </a:buClr>
              <a:buSzPts val="1800"/>
              <a:buFont typeface="Source Sans Pro"/>
              <a:buChar char="■"/>
              <a:defRPr sz="1800" b="0" i="0" u="none" strike="noStrike" cap="none">
                <a:solidFill>
                  <a:schemeClr val="dk2"/>
                </a:solidFill>
                <a:latin typeface="Source Sans Pro"/>
                <a:ea typeface="Source Sans Pro"/>
                <a:cs typeface="Source Sans Pro"/>
                <a:sym typeface="Source Sans Pro"/>
              </a:defRPr>
            </a:lvl3pPr>
            <a:lvl4pPr marL="1828800" marR="0" lvl="3" indent="-342900" algn="l" rtl="0">
              <a:lnSpc>
                <a:spcPct val="94000"/>
              </a:lnSpc>
              <a:spcBef>
                <a:spcPts val="500"/>
              </a:spcBef>
              <a:spcAft>
                <a:spcPts val="0"/>
              </a:spcAft>
              <a:buClr>
                <a:schemeClr val="dk2"/>
              </a:buClr>
              <a:buSzPts val="1800"/>
              <a:buFont typeface="Source Sans Pro"/>
              <a:buChar char="–"/>
              <a:defRPr sz="1800" b="0" i="1" u="none" strike="noStrike" cap="none">
                <a:solidFill>
                  <a:schemeClr val="dk2"/>
                </a:solidFill>
                <a:latin typeface="Source Sans Pro"/>
                <a:ea typeface="Source Sans Pro"/>
                <a:cs typeface="Source Sans Pro"/>
                <a:sym typeface="Source Sans Pro"/>
              </a:defRPr>
            </a:lvl4pPr>
            <a:lvl5pPr marL="2286000" marR="0" lvl="4" indent="-330200" algn="l" rtl="0">
              <a:lnSpc>
                <a:spcPct val="94000"/>
              </a:lnSpc>
              <a:spcBef>
                <a:spcPts val="500"/>
              </a:spcBef>
              <a:spcAft>
                <a:spcPts val="0"/>
              </a:spcAft>
              <a:buClr>
                <a:schemeClr val="dk2"/>
              </a:buClr>
              <a:buSzPts val="1600"/>
              <a:buFont typeface="Source Sans Pro"/>
              <a:buChar char="■"/>
              <a:defRPr sz="1600" b="0" i="0" u="none" strike="noStrike" cap="none">
                <a:solidFill>
                  <a:schemeClr val="dk2"/>
                </a:solidFill>
                <a:latin typeface="Source Sans Pro"/>
                <a:ea typeface="Source Sans Pro"/>
                <a:cs typeface="Source Sans Pro"/>
                <a:sym typeface="Source Sans Pro"/>
              </a:defRPr>
            </a:lvl5pPr>
            <a:lvl6pPr marL="2743200" marR="0" lvl="5" indent="-330200" algn="l" rtl="0">
              <a:lnSpc>
                <a:spcPct val="94000"/>
              </a:lnSpc>
              <a:spcBef>
                <a:spcPts val="500"/>
              </a:spcBef>
              <a:spcAft>
                <a:spcPts val="0"/>
              </a:spcAft>
              <a:buClr>
                <a:schemeClr val="dk2"/>
              </a:buClr>
              <a:buSzPts val="1600"/>
              <a:buFont typeface="Source Sans Pro"/>
              <a:buChar char="–"/>
              <a:defRPr sz="1600" b="0" i="1" u="none" strike="noStrike" cap="none">
                <a:solidFill>
                  <a:schemeClr val="dk2"/>
                </a:solidFill>
                <a:latin typeface="Source Sans Pro"/>
                <a:ea typeface="Source Sans Pro"/>
                <a:cs typeface="Source Sans Pro"/>
                <a:sym typeface="Source Sans Pro"/>
              </a:defRPr>
            </a:lvl6pPr>
            <a:lvl7pPr marL="3200400" marR="0" lvl="6" indent="-330200" algn="l" rtl="0">
              <a:lnSpc>
                <a:spcPct val="94000"/>
              </a:lnSpc>
              <a:spcBef>
                <a:spcPts val="500"/>
              </a:spcBef>
              <a:spcAft>
                <a:spcPts val="0"/>
              </a:spcAft>
              <a:buClr>
                <a:schemeClr val="dk2"/>
              </a:buClr>
              <a:buSzPts val="1600"/>
              <a:buFont typeface="Source Sans Pro"/>
              <a:buChar char="■"/>
              <a:defRPr sz="1600" b="0" i="0" u="none" strike="noStrike" cap="none">
                <a:solidFill>
                  <a:schemeClr val="dk2"/>
                </a:solidFill>
                <a:latin typeface="Source Sans Pro"/>
                <a:ea typeface="Source Sans Pro"/>
                <a:cs typeface="Source Sans Pro"/>
                <a:sym typeface="Source Sans Pro"/>
              </a:defRPr>
            </a:lvl7pPr>
            <a:lvl8pPr marL="3657600" marR="0" lvl="7" indent="-330200" algn="l" rtl="0">
              <a:lnSpc>
                <a:spcPct val="94000"/>
              </a:lnSpc>
              <a:spcBef>
                <a:spcPts val="500"/>
              </a:spcBef>
              <a:spcAft>
                <a:spcPts val="0"/>
              </a:spcAft>
              <a:buClr>
                <a:schemeClr val="dk2"/>
              </a:buClr>
              <a:buSzPts val="1600"/>
              <a:buFont typeface="Source Sans Pro"/>
              <a:buChar char="–"/>
              <a:defRPr sz="1600" b="0" i="1" u="none" strike="noStrike" cap="none">
                <a:solidFill>
                  <a:schemeClr val="dk2"/>
                </a:solidFill>
                <a:latin typeface="Source Sans Pro"/>
                <a:ea typeface="Source Sans Pro"/>
                <a:cs typeface="Source Sans Pro"/>
                <a:sym typeface="Source Sans Pro"/>
              </a:defRPr>
            </a:lvl8pPr>
            <a:lvl9pPr marL="4114800" marR="0" lvl="8" indent="-330200" algn="l" rtl="0">
              <a:lnSpc>
                <a:spcPct val="94000"/>
              </a:lnSpc>
              <a:spcBef>
                <a:spcPts val="500"/>
              </a:spcBef>
              <a:spcAft>
                <a:spcPts val="200"/>
              </a:spcAft>
              <a:buClr>
                <a:schemeClr val="dk2"/>
              </a:buClr>
              <a:buSzPts val="1600"/>
              <a:buFont typeface="Source Sans Pro"/>
              <a:buChar char="■"/>
              <a:defRPr sz="1600" b="0" i="0" u="none" strike="noStrike" cap="none">
                <a:solidFill>
                  <a:schemeClr val="dk2"/>
                </a:solidFill>
                <a:latin typeface="Source Sans Pro"/>
                <a:ea typeface="Source Sans Pro"/>
                <a:cs typeface="Source Sans Pro"/>
                <a:sym typeface="Source Sans Pro"/>
              </a:defRPr>
            </a:lvl9pPr>
          </a:lstStyle>
          <a:p>
            <a:endParaRPr/>
          </a:p>
        </p:txBody>
      </p:sp>
      <p:sp>
        <p:nvSpPr>
          <p:cNvPr id="67" name="Google Shape;67;p9"/>
          <p:cNvSpPr txBox="1">
            <a:spLocks noGrp="1"/>
          </p:cNvSpPr>
          <p:nvPr>
            <p:ph type="body" idx="2"/>
          </p:nvPr>
        </p:nvSpPr>
        <p:spPr>
          <a:xfrm>
            <a:off x="723900" y="2856344"/>
            <a:ext cx="3855720" cy="3011056"/>
          </a:xfrm>
          <a:prstGeom prst="rect">
            <a:avLst/>
          </a:prstGeom>
          <a:noFill/>
          <a:ln>
            <a:noFill/>
          </a:ln>
        </p:spPr>
        <p:txBody>
          <a:bodyPr spcFirstLastPara="1" wrap="square" lIns="91425" tIns="45700" rIns="91425" bIns="45700" anchor="t" anchorCtr="0"/>
          <a:lstStyle>
            <a:lvl1pPr marL="457200" marR="0" lvl="0" indent="-228600" algn="l" rtl="0">
              <a:lnSpc>
                <a:spcPct val="113000"/>
              </a:lnSpc>
              <a:spcBef>
                <a:spcPts val="0"/>
              </a:spcBef>
              <a:spcAft>
                <a:spcPts val="0"/>
              </a:spcAft>
              <a:buClr>
                <a:schemeClr val="dk2"/>
              </a:buClr>
              <a:buSzPts val="1600"/>
              <a:buFont typeface="Source Sans Pro"/>
              <a:buNone/>
              <a:defRPr sz="1600" b="0" i="0" u="none" strike="noStrike" cap="none">
                <a:solidFill>
                  <a:schemeClr val="dk2"/>
                </a:solidFill>
                <a:latin typeface="Source Sans Pro"/>
                <a:ea typeface="Source Sans Pro"/>
                <a:cs typeface="Source Sans Pro"/>
                <a:sym typeface="Source Sans Pro"/>
              </a:defRPr>
            </a:lvl1pPr>
            <a:lvl2pPr marL="914400" marR="0" lvl="1" indent="-228600" algn="l" rtl="0">
              <a:lnSpc>
                <a:spcPct val="94000"/>
              </a:lnSpc>
              <a:spcBef>
                <a:spcPts val="1500"/>
              </a:spcBef>
              <a:spcAft>
                <a:spcPts val="0"/>
              </a:spcAft>
              <a:buClr>
                <a:schemeClr val="dk2"/>
              </a:buClr>
              <a:buSzPts val="1400"/>
              <a:buFont typeface="Source Sans Pro"/>
              <a:buNone/>
              <a:defRPr sz="1400" b="0" i="1" u="none" strike="noStrike" cap="none">
                <a:solidFill>
                  <a:schemeClr val="dk2"/>
                </a:solidFill>
                <a:latin typeface="Source Sans Pro"/>
                <a:ea typeface="Source Sans Pro"/>
                <a:cs typeface="Source Sans Pro"/>
                <a:sym typeface="Source Sans Pro"/>
              </a:defRPr>
            </a:lvl2pPr>
            <a:lvl3pPr marL="1371600" marR="0" lvl="2" indent="-228600" algn="l" rtl="0">
              <a:lnSpc>
                <a:spcPct val="94000"/>
              </a:lnSpc>
              <a:spcBef>
                <a:spcPts val="500"/>
              </a:spcBef>
              <a:spcAft>
                <a:spcPts val="0"/>
              </a:spcAft>
              <a:buClr>
                <a:schemeClr val="dk2"/>
              </a:buClr>
              <a:buSzPts val="1200"/>
              <a:buFont typeface="Source Sans Pro"/>
              <a:buNone/>
              <a:defRPr sz="1200" b="0" i="0" u="none" strike="noStrike" cap="none">
                <a:solidFill>
                  <a:schemeClr val="dk2"/>
                </a:solidFill>
                <a:latin typeface="Source Sans Pro"/>
                <a:ea typeface="Source Sans Pro"/>
                <a:cs typeface="Source Sans Pro"/>
                <a:sym typeface="Source Sans Pro"/>
              </a:defRPr>
            </a:lvl3pPr>
            <a:lvl4pPr marL="1828800" marR="0" lvl="3" indent="-228600" algn="l" rtl="0">
              <a:lnSpc>
                <a:spcPct val="94000"/>
              </a:lnSpc>
              <a:spcBef>
                <a:spcPts val="500"/>
              </a:spcBef>
              <a:spcAft>
                <a:spcPts val="0"/>
              </a:spcAft>
              <a:buClr>
                <a:schemeClr val="dk2"/>
              </a:buClr>
              <a:buSzPts val="1000"/>
              <a:buFont typeface="Source Sans Pro"/>
              <a:buNone/>
              <a:defRPr sz="1000" b="0" i="1" u="none" strike="noStrike" cap="none">
                <a:solidFill>
                  <a:schemeClr val="dk2"/>
                </a:solidFill>
                <a:latin typeface="Source Sans Pro"/>
                <a:ea typeface="Source Sans Pro"/>
                <a:cs typeface="Source Sans Pro"/>
                <a:sym typeface="Source Sans Pro"/>
              </a:defRPr>
            </a:lvl4pPr>
            <a:lvl5pPr marL="2286000" marR="0" lvl="4" indent="-228600" algn="l" rtl="0">
              <a:lnSpc>
                <a:spcPct val="94000"/>
              </a:lnSpc>
              <a:spcBef>
                <a:spcPts val="500"/>
              </a:spcBef>
              <a:spcAft>
                <a:spcPts val="0"/>
              </a:spcAft>
              <a:buClr>
                <a:schemeClr val="dk2"/>
              </a:buClr>
              <a:buSzPts val="1000"/>
              <a:buFont typeface="Source Sans Pro"/>
              <a:buNone/>
              <a:defRPr sz="1000" b="0" i="0" u="none" strike="noStrike" cap="none">
                <a:solidFill>
                  <a:schemeClr val="dk2"/>
                </a:solidFill>
                <a:latin typeface="Source Sans Pro"/>
                <a:ea typeface="Source Sans Pro"/>
                <a:cs typeface="Source Sans Pro"/>
                <a:sym typeface="Source Sans Pro"/>
              </a:defRPr>
            </a:lvl5pPr>
            <a:lvl6pPr marL="2743200" marR="0" lvl="5" indent="-228600" algn="l" rtl="0">
              <a:lnSpc>
                <a:spcPct val="94000"/>
              </a:lnSpc>
              <a:spcBef>
                <a:spcPts val="500"/>
              </a:spcBef>
              <a:spcAft>
                <a:spcPts val="0"/>
              </a:spcAft>
              <a:buClr>
                <a:schemeClr val="dk2"/>
              </a:buClr>
              <a:buSzPts val="1000"/>
              <a:buFont typeface="Source Sans Pro"/>
              <a:buNone/>
              <a:defRPr sz="1000" b="0" i="1" u="none" strike="noStrike" cap="none">
                <a:solidFill>
                  <a:schemeClr val="dk2"/>
                </a:solidFill>
                <a:latin typeface="Source Sans Pro"/>
                <a:ea typeface="Source Sans Pro"/>
                <a:cs typeface="Source Sans Pro"/>
                <a:sym typeface="Source Sans Pro"/>
              </a:defRPr>
            </a:lvl6pPr>
            <a:lvl7pPr marL="3200400" marR="0" lvl="6" indent="-228600" algn="l" rtl="0">
              <a:lnSpc>
                <a:spcPct val="94000"/>
              </a:lnSpc>
              <a:spcBef>
                <a:spcPts val="500"/>
              </a:spcBef>
              <a:spcAft>
                <a:spcPts val="0"/>
              </a:spcAft>
              <a:buClr>
                <a:schemeClr val="dk2"/>
              </a:buClr>
              <a:buSzPts val="1000"/>
              <a:buFont typeface="Source Sans Pro"/>
              <a:buNone/>
              <a:defRPr sz="1000" b="0" i="0" u="none" strike="noStrike" cap="none">
                <a:solidFill>
                  <a:schemeClr val="dk2"/>
                </a:solidFill>
                <a:latin typeface="Source Sans Pro"/>
                <a:ea typeface="Source Sans Pro"/>
                <a:cs typeface="Source Sans Pro"/>
                <a:sym typeface="Source Sans Pro"/>
              </a:defRPr>
            </a:lvl7pPr>
            <a:lvl8pPr marL="3657600" marR="0" lvl="7" indent="-228600" algn="l" rtl="0">
              <a:lnSpc>
                <a:spcPct val="94000"/>
              </a:lnSpc>
              <a:spcBef>
                <a:spcPts val="500"/>
              </a:spcBef>
              <a:spcAft>
                <a:spcPts val="0"/>
              </a:spcAft>
              <a:buClr>
                <a:schemeClr val="dk2"/>
              </a:buClr>
              <a:buSzPts val="1000"/>
              <a:buFont typeface="Source Sans Pro"/>
              <a:buNone/>
              <a:defRPr sz="1000" b="0" i="1" u="none" strike="noStrike" cap="none">
                <a:solidFill>
                  <a:schemeClr val="dk2"/>
                </a:solidFill>
                <a:latin typeface="Source Sans Pro"/>
                <a:ea typeface="Source Sans Pro"/>
                <a:cs typeface="Source Sans Pro"/>
                <a:sym typeface="Source Sans Pro"/>
              </a:defRPr>
            </a:lvl8pPr>
            <a:lvl9pPr marL="4114800" marR="0" lvl="8" indent="-228600" algn="l" rtl="0">
              <a:lnSpc>
                <a:spcPct val="94000"/>
              </a:lnSpc>
              <a:spcBef>
                <a:spcPts val="500"/>
              </a:spcBef>
              <a:spcAft>
                <a:spcPts val="200"/>
              </a:spcAft>
              <a:buClr>
                <a:schemeClr val="dk2"/>
              </a:buClr>
              <a:buSzPts val="1000"/>
              <a:buFont typeface="Source Sans Pro"/>
              <a:buNone/>
              <a:defRPr sz="1000" b="0" i="0" u="none" strike="noStrike" cap="none">
                <a:solidFill>
                  <a:schemeClr val="dk2"/>
                </a:solidFill>
                <a:latin typeface="Source Sans Pro"/>
                <a:ea typeface="Source Sans Pro"/>
                <a:cs typeface="Source Sans Pro"/>
                <a:sym typeface="Source Sans Pro"/>
              </a:defRPr>
            </a:lvl9pPr>
          </a:lstStyle>
          <a:p>
            <a:endParaRPr/>
          </a:p>
        </p:txBody>
      </p:sp>
      <p:sp>
        <p:nvSpPr>
          <p:cNvPr id="68" name="Google Shape;68;p9"/>
          <p:cNvSpPr txBox="1">
            <a:spLocks noGrp="1"/>
          </p:cNvSpPr>
          <p:nvPr>
            <p:ph type="dt" idx="10"/>
          </p:nvPr>
        </p:nvSpPr>
        <p:spPr>
          <a:xfrm>
            <a:off x="723900" y="6453386"/>
            <a:ext cx="1204572" cy="40461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69" name="Google Shape;69;p9"/>
          <p:cNvSpPr txBox="1">
            <a:spLocks noGrp="1"/>
          </p:cNvSpPr>
          <p:nvPr>
            <p:ph type="ftr" idx="11"/>
          </p:nvPr>
        </p:nvSpPr>
        <p:spPr>
          <a:xfrm>
            <a:off x="2205945" y="6453386"/>
            <a:ext cx="2373675" cy="40461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70" name="Google Shape;70;p9"/>
          <p:cNvSpPr txBox="1">
            <a:spLocks noGrp="1"/>
          </p:cNvSpPr>
          <p:nvPr>
            <p:ph type="sldNum" idx="12"/>
          </p:nvPr>
        </p:nvSpPr>
        <p:spPr>
          <a:xfrm>
            <a:off x="9883140" y="6453386"/>
            <a:ext cx="1596292" cy="40461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chemeClr val="dk2"/>
                </a:solidFill>
                <a:latin typeface="Source Sans Pro"/>
                <a:ea typeface="Source Sans Pro"/>
                <a:cs typeface="Source Sans Pro"/>
                <a:sym typeface="Source Sans Pro"/>
              </a:defRPr>
            </a:lvl1pPr>
            <a:lvl2pPr marL="0" marR="0" lvl="1" indent="0" algn="r" rtl="0">
              <a:spcBef>
                <a:spcPts val="0"/>
              </a:spcBef>
              <a:buNone/>
              <a:defRPr sz="1200">
                <a:solidFill>
                  <a:schemeClr val="dk2"/>
                </a:solidFill>
                <a:latin typeface="Source Sans Pro"/>
                <a:ea typeface="Source Sans Pro"/>
                <a:cs typeface="Source Sans Pro"/>
                <a:sym typeface="Source Sans Pro"/>
              </a:defRPr>
            </a:lvl2pPr>
            <a:lvl3pPr marL="0" marR="0" lvl="2" indent="0" algn="r" rtl="0">
              <a:spcBef>
                <a:spcPts val="0"/>
              </a:spcBef>
              <a:buNone/>
              <a:defRPr sz="1200">
                <a:solidFill>
                  <a:schemeClr val="dk2"/>
                </a:solidFill>
                <a:latin typeface="Source Sans Pro"/>
                <a:ea typeface="Source Sans Pro"/>
                <a:cs typeface="Source Sans Pro"/>
                <a:sym typeface="Source Sans Pro"/>
              </a:defRPr>
            </a:lvl3pPr>
            <a:lvl4pPr marL="0" marR="0" lvl="3" indent="0" algn="r" rtl="0">
              <a:spcBef>
                <a:spcPts val="0"/>
              </a:spcBef>
              <a:buNone/>
              <a:defRPr sz="1200">
                <a:solidFill>
                  <a:schemeClr val="dk2"/>
                </a:solidFill>
                <a:latin typeface="Source Sans Pro"/>
                <a:ea typeface="Source Sans Pro"/>
                <a:cs typeface="Source Sans Pro"/>
                <a:sym typeface="Source Sans Pro"/>
              </a:defRPr>
            </a:lvl4pPr>
            <a:lvl5pPr marL="0" marR="0" lvl="4" indent="0" algn="r" rtl="0">
              <a:spcBef>
                <a:spcPts val="0"/>
              </a:spcBef>
              <a:buNone/>
              <a:defRPr sz="1200">
                <a:solidFill>
                  <a:schemeClr val="dk2"/>
                </a:solidFill>
                <a:latin typeface="Source Sans Pro"/>
                <a:ea typeface="Source Sans Pro"/>
                <a:cs typeface="Source Sans Pro"/>
                <a:sym typeface="Source Sans Pro"/>
              </a:defRPr>
            </a:lvl5pPr>
            <a:lvl6pPr marL="0" marR="0" lvl="5" indent="0" algn="r" rtl="0">
              <a:spcBef>
                <a:spcPts val="0"/>
              </a:spcBef>
              <a:buNone/>
              <a:defRPr sz="1200">
                <a:solidFill>
                  <a:schemeClr val="dk2"/>
                </a:solidFill>
                <a:latin typeface="Source Sans Pro"/>
                <a:ea typeface="Source Sans Pro"/>
                <a:cs typeface="Source Sans Pro"/>
                <a:sym typeface="Source Sans Pro"/>
              </a:defRPr>
            </a:lvl6pPr>
            <a:lvl7pPr marL="0" marR="0" lvl="6" indent="0" algn="r" rtl="0">
              <a:spcBef>
                <a:spcPts val="0"/>
              </a:spcBef>
              <a:buNone/>
              <a:defRPr sz="1200">
                <a:solidFill>
                  <a:schemeClr val="dk2"/>
                </a:solidFill>
                <a:latin typeface="Source Sans Pro"/>
                <a:ea typeface="Source Sans Pro"/>
                <a:cs typeface="Source Sans Pro"/>
                <a:sym typeface="Source Sans Pro"/>
              </a:defRPr>
            </a:lvl7pPr>
            <a:lvl8pPr marL="0" marR="0" lvl="7" indent="0" algn="r" rtl="0">
              <a:spcBef>
                <a:spcPts val="0"/>
              </a:spcBef>
              <a:buNone/>
              <a:defRPr sz="1200">
                <a:solidFill>
                  <a:schemeClr val="dk2"/>
                </a:solidFill>
                <a:latin typeface="Source Sans Pro"/>
                <a:ea typeface="Source Sans Pro"/>
                <a:cs typeface="Source Sans Pro"/>
                <a:sym typeface="Source Sans Pro"/>
              </a:defRPr>
            </a:lvl8pPr>
            <a:lvl9pPr marL="0" marR="0" lvl="8" indent="0" algn="r" rtl="0">
              <a:spcBef>
                <a:spcPts val="0"/>
              </a:spcBef>
              <a:buNone/>
              <a:defRPr sz="1200">
                <a:solidFill>
                  <a:schemeClr val="dk2"/>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US"/>
              <a:t>‹#›</a:t>
            </a:fld>
            <a:endParaRPr/>
          </a:p>
        </p:txBody>
      </p:sp>
      <p:sp>
        <p:nvSpPr>
          <p:cNvPr id="71" name="Google Shape;71;p9" title="Divider Bar"/>
          <p:cNvSpPr/>
          <p:nvPr/>
        </p:nvSpPr>
        <p:spPr>
          <a:xfrm>
            <a:off x="5303520" y="376"/>
            <a:ext cx="228600" cy="68580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spTree>
      <p:nvGrpSpPr>
        <p:cNvPr id="1" name="Shape 72"/>
        <p:cNvGrpSpPr/>
        <p:nvPr/>
      </p:nvGrpSpPr>
      <p:grpSpPr>
        <a:xfrm>
          <a:off x="0" y="0"/>
          <a:ext cx="0" cy="0"/>
          <a:chOff x="0" y="0"/>
          <a:chExt cx="0" cy="0"/>
        </a:xfrm>
      </p:grpSpPr>
      <p:sp>
        <p:nvSpPr>
          <p:cNvPr id="73" name="Google Shape;73;p10" title="Background Shape"/>
          <p:cNvSpPr/>
          <p:nvPr/>
        </p:nvSpPr>
        <p:spPr>
          <a:xfrm>
            <a:off x="0" y="376"/>
            <a:ext cx="5303520" cy="6857624"/>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10"/>
          <p:cNvSpPr txBox="1">
            <a:spLocks noGrp="1"/>
          </p:cNvSpPr>
          <p:nvPr>
            <p:ph type="title"/>
          </p:nvPr>
        </p:nvSpPr>
        <p:spPr>
          <a:xfrm>
            <a:off x="723900" y="685800"/>
            <a:ext cx="3855720" cy="2157884"/>
          </a:xfrm>
          <a:prstGeom prst="rect">
            <a:avLst/>
          </a:prstGeom>
          <a:noFill/>
          <a:ln>
            <a:noFill/>
          </a:ln>
        </p:spPr>
        <p:txBody>
          <a:bodyPr spcFirstLastPara="1" wrap="square" lIns="91425" tIns="45700" rIns="91425" bIns="45700" anchor="t" anchorCtr="0"/>
          <a:lstStyle>
            <a:lvl1pPr marR="0" lvl="0" algn="l" rtl="0">
              <a:lnSpc>
                <a:spcPct val="84000"/>
              </a:lnSpc>
              <a:spcBef>
                <a:spcPts val="0"/>
              </a:spcBef>
              <a:spcAft>
                <a:spcPts val="0"/>
              </a:spcAft>
              <a:buClr>
                <a:schemeClr val="dk2"/>
              </a:buClr>
              <a:buSzPts val="4800"/>
              <a:buFont typeface="Source Sans Pro"/>
              <a:buNone/>
              <a:defRPr sz="4800" b="0" i="0" u="none" strike="noStrike" cap="none">
                <a:solidFill>
                  <a:schemeClr val="dk2"/>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5" name="Google Shape;75;p10"/>
          <p:cNvSpPr>
            <a:spLocks noGrp="1"/>
          </p:cNvSpPr>
          <p:nvPr>
            <p:ph type="pic" idx="2"/>
          </p:nvPr>
        </p:nvSpPr>
        <p:spPr>
          <a:xfrm>
            <a:off x="5532120" y="0"/>
            <a:ext cx="6659880" cy="6857999"/>
          </a:xfrm>
          <a:prstGeom prst="rect">
            <a:avLst/>
          </a:prstGeom>
          <a:noFill/>
          <a:ln>
            <a:noFill/>
          </a:ln>
        </p:spPr>
        <p:txBody>
          <a:bodyPr spcFirstLastPara="1" wrap="square" lIns="91425" tIns="45700" rIns="91425" bIns="45700" anchor="t" anchorCtr="0"/>
          <a:lstStyle>
            <a:lvl1pPr marR="0" lvl="0" algn="l" rtl="0">
              <a:lnSpc>
                <a:spcPct val="94000"/>
              </a:lnSpc>
              <a:spcBef>
                <a:spcPts val="1000"/>
              </a:spcBef>
              <a:spcAft>
                <a:spcPts val="0"/>
              </a:spcAft>
              <a:buClr>
                <a:schemeClr val="dk2"/>
              </a:buClr>
              <a:buSzPts val="2000"/>
              <a:buFont typeface="Source Sans Pro"/>
              <a:buNone/>
              <a:defRPr sz="2000" b="0" i="0" u="none" strike="noStrike" cap="none">
                <a:solidFill>
                  <a:schemeClr val="dk2"/>
                </a:solidFill>
                <a:latin typeface="Source Sans Pro"/>
                <a:ea typeface="Source Sans Pro"/>
                <a:cs typeface="Source Sans Pro"/>
                <a:sym typeface="Source Sans Pro"/>
              </a:defRPr>
            </a:lvl1pPr>
            <a:lvl2pPr marR="0" lvl="1" algn="l" rtl="0">
              <a:lnSpc>
                <a:spcPct val="94000"/>
              </a:lnSpc>
              <a:spcBef>
                <a:spcPts val="500"/>
              </a:spcBef>
              <a:spcAft>
                <a:spcPts val="0"/>
              </a:spcAft>
              <a:buClr>
                <a:schemeClr val="dk2"/>
              </a:buClr>
              <a:buSzPts val="2000"/>
              <a:buFont typeface="Source Sans Pro"/>
              <a:buNone/>
              <a:defRPr sz="2000" b="0" i="1" u="none" strike="noStrike" cap="none">
                <a:solidFill>
                  <a:schemeClr val="dk2"/>
                </a:solidFill>
                <a:latin typeface="Source Sans Pro"/>
                <a:ea typeface="Source Sans Pro"/>
                <a:cs typeface="Source Sans Pro"/>
                <a:sym typeface="Source Sans Pro"/>
              </a:defRPr>
            </a:lvl2pPr>
            <a:lvl3pPr marR="0" lvl="2" algn="l" rtl="0">
              <a:lnSpc>
                <a:spcPct val="94000"/>
              </a:lnSpc>
              <a:spcBef>
                <a:spcPts val="500"/>
              </a:spcBef>
              <a:spcAft>
                <a:spcPts val="0"/>
              </a:spcAft>
              <a:buClr>
                <a:schemeClr val="dk2"/>
              </a:buClr>
              <a:buSzPts val="2000"/>
              <a:buFont typeface="Source Sans Pro"/>
              <a:buNone/>
              <a:defRPr sz="2000" b="0" i="0" u="none" strike="noStrike" cap="none">
                <a:solidFill>
                  <a:schemeClr val="dk2"/>
                </a:solidFill>
                <a:latin typeface="Source Sans Pro"/>
                <a:ea typeface="Source Sans Pro"/>
                <a:cs typeface="Source Sans Pro"/>
                <a:sym typeface="Source Sans Pro"/>
              </a:defRPr>
            </a:lvl3pPr>
            <a:lvl4pPr marR="0" lvl="3" algn="l" rtl="0">
              <a:lnSpc>
                <a:spcPct val="94000"/>
              </a:lnSpc>
              <a:spcBef>
                <a:spcPts val="500"/>
              </a:spcBef>
              <a:spcAft>
                <a:spcPts val="0"/>
              </a:spcAft>
              <a:buClr>
                <a:schemeClr val="dk2"/>
              </a:buClr>
              <a:buSzPts val="2000"/>
              <a:buFont typeface="Source Sans Pro"/>
              <a:buNone/>
              <a:defRPr sz="2000" b="0" i="1" u="none" strike="noStrike" cap="none">
                <a:solidFill>
                  <a:schemeClr val="dk2"/>
                </a:solidFill>
                <a:latin typeface="Source Sans Pro"/>
                <a:ea typeface="Source Sans Pro"/>
                <a:cs typeface="Source Sans Pro"/>
                <a:sym typeface="Source Sans Pro"/>
              </a:defRPr>
            </a:lvl4pPr>
            <a:lvl5pPr marR="0" lvl="4" algn="l" rtl="0">
              <a:lnSpc>
                <a:spcPct val="94000"/>
              </a:lnSpc>
              <a:spcBef>
                <a:spcPts val="500"/>
              </a:spcBef>
              <a:spcAft>
                <a:spcPts val="0"/>
              </a:spcAft>
              <a:buClr>
                <a:schemeClr val="dk2"/>
              </a:buClr>
              <a:buSzPts val="2000"/>
              <a:buFont typeface="Source Sans Pro"/>
              <a:buNone/>
              <a:defRPr sz="2000" b="0" i="0" u="none" strike="noStrike" cap="none">
                <a:solidFill>
                  <a:schemeClr val="dk2"/>
                </a:solidFill>
                <a:latin typeface="Source Sans Pro"/>
                <a:ea typeface="Source Sans Pro"/>
                <a:cs typeface="Source Sans Pro"/>
                <a:sym typeface="Source Sans Pro"/>
              </a:defRPr>
            </a:lvl5pPr>
            <a:lvl6pPr marR="0" lvl="5" algn="l" rtl="0">
              <a:lnSpc>
                <a:spcPct val="94000"/>
              </a:lnSpc>
              <a:spcBef>
                <a:spcPts val="500"/>
              </a:spcBef>
              <a:spcAft>
                <a:spcPts val="0"/>
              </a:spcAft>
              <a:buClr>
                <a:schemeClr val="dk2"/>
              </a:buClr>
              <a:buSzPts val="2000"/>
              <a:buFont typeface="Source Sans Pro"/>
              <a:buNone/>
              <a:defRPr sz="2000" b="0" i="1" u="none" strike="noStrike" cap="none">
                <a:solidFill>
                  <a:schemeClr val="dk2"/>
                </a:solidFill>
                <a:latin typeface="Source Sans Pro"/>
                <a:ea typeface="Source Sans Pro"/>
                <a:cs typeface="Source Sans Pro"/>
                <a:sym typeface="Source Sans Pro"/>
              </a:defRPr>
            </a:lvl6pPr>
            <a:lvl7pPr marR="0" lvl="6" algn="l" rtl="0">
              <a:lnSpc>
                <a:spcPct val="94000"/>
              </a:lnSpc>
              <a:spcBef>
                <a:spcPts val="500"/>
              </a:spcBef>
              <a:spcAft>
                <a:spcPts val="0"/>
              </a:spcAft>
              <a:buClr>
                <a:schemeClr val="dk2"/>
              </a:buClr>
              <a:buSzPts val="2000"/>
              <a:buFont typeface="Source Sans Pro"/>
              <a:buNone/>
              <a:defRPr sz="2000" b="0" i="0" u="none" strike="noStrike" cap="none">
                <a:solidFill>
                  <a:schemeClr val="dk2"/>
                </a:solidFill>
                <a:latin typeface="Source Sans Pro"/>
                <a:ea typeface="Source Sans Pro"/>
                <a:cs typeface="Source Sans Pro"/>
                <a:sym typeface="Source Sans Pro"/>
              </a:defRPr>
            </a:lvl7pPr>
            <a:lvl8pPr marR="0" lvl="7" algn="l" rtl="0">
              <a:lnSpc>
                <a:spcPct val="94000"/>
              </a:lnSpc>
              <a:spcBef>
                <a:spcPts val="500"/>
              </a:spcBef>
              <a:spcAft>
                <a:spcPts val="0"/>
              </a:spcAft>
              <a:buClr>
                <a:schemeClr val="dk2"/>
              </a:buClr>
              <a:buSzPts val="2000"/>
              <a:buFont typeface="Source Sans Pro"/>
              <a:buNone/>
              <a:defRPr sz="2000" b="0" i="1" u="none" strike="noStrike" cap="none">
                <a:solidFill>
                  <a:schemeClr val="dk2"/>
                </a:solidFill>
                <a:latin typeface="Source Sans Pro"/>
                <a:ea typeface="Source Sans Pro"/>
                <a:cs typeface="Source Sans Pro"/>
                <a:sym typeface="Source Sans Pro"/>
              </a:defRPr>
            </a:lvl8pPr>
            <a:lvl9pPr marR="0" lvl="8" algn="l" rtl="0">
              <a:lnSpc>
                <a:spcPct val="94000"/>
              </a:lnSpc>
              <a:spcBef>
                <a:spcPts val="500"/>
              </a:spcBef>
              <a:spcAft>
                <a:spcPts val="200"/>
              </a:spcAft>
              <a:buClr>
                <a:schemeClr val="dk2"/>
              </a:buClr>
              <a:buSzPts val="2000"/>
              <a:buFont typeface="Source Sans Pro"/>
              <a:buNone/>
              <a:defRPr sz="2000" b="0" i="0" u="none" strike="noStrike" cap="none">
                <a:solidFill>
                  <a:schemeClr val="dk2"/>
                </a:solidFill>
                <a:latin typeface="Source Sans Pro"/>
                <a:ea typeface="Source Sans Pro"/>
                <a:cs typeface="Source Sans Pro"/>
                <a:sym typeface="Source Sans Pro"/>
              </a:defRPr>
            </a:lvl9pPr>
          </a:lstStyle>
          <a:p>
            <a:endParaRPr/>
          </a:p>
        </p:txBody>
      </p:sp>
      <p:sp>
        <p:nvSpPr>
          <p:cNvPr id="76" name="Google Shape;76;p10"/>
          <p:cNvSpPr txBox="1">
            <a:spLocks noGrp="1"/>
          </p:cNvSpPr>
          <p:nvPr>
            <p:ph type="body" idx="1"/>
          </p:nvPr>
        </p:nvSpPr>
        <p:spPr>
          <a:xfrm>
            <a:off x="723900" y="2855968"/>
            <a:ext cx="3855720" cy="3011432"/>
          </a:xfrm>
          <a:prstGeom prst="rect">
            <a:avLst/>
          </a:prstGeom>
          <a:noFill/>
          <a:ln>
            <a:noFill/>
          </a:ln>
        </p:spPr>
        <p:txBody>
          <a:bodyPr spcFirstLastPara="1" wrap="square" lIns="91425" tIns="45700" rIns="91425" bIns="45700" anchor="t" anchorCtr="0"/>
          <a:lstStyle>
            <a:lvl1pPr marL="457200" marR="0" lvl="0" indent="-228600" algn="l" rtl="0">
              <a:lnSpc>
                <a:spcPct val="113000"/>
              </a:lnSpc>
              <a:spcBef>
                <a:spcPts val="0"/>
              </a:spcBef>
              <a:spcAft>
                <a:spcPts val="0"/>
              </a:spcAft>
              <a:buClr>
                <a:schemeClr val="dk2"/>
              </a:buClr>
              <a:buSzPts val="1600"/>
              <a:buFont typeface="Source Sans Pro"/>
              <a:buNone/>
              <a:defRPr sz="1600" b="0" i="0" u="none" strike="noStrike" cap="none">
                <a:solidFill>
                  <a:schemeClr val="dk2"/>
                </a:solidFill>
                <a:latin typeface="Source Sans Pro"/>
                <a:ea typeface="Source Sans Pro"/>
                <a:cs typeface="Source Sans Pro"/>
                <a:sym typeface="Source Sans Pro"/>
              </a:defRPr>
            </a:lvl1pPr>
            <a:lvl2pPr marL="914400" marR="0" lvl="1" indent="-228600" algn="l" rtl="0">
              <a:lnSpc>
                <a:spcPct val="94000"/>
              </a:lnSpc>
              <a:spcBef>
                <a:spcPts val="1500"/>
              </a:spcBef>
              <a:spcAft>
                <a:spcPts val="0"/>
              </a:spcAft>
              <a:buClr>
                <a:schemeClr val="dk2"/>
              </a:buClr>
              <a:buSzPts val="1400"/>
              <a:buFont typeface="Source Sans Pro"/>
              <a:buNone/>
              <a:defRPr sz="1400" b="0" i="1" u="none" strike="noStrike" cap="none">
                <a:solidFill>
                  <a:schemeClr val="dk2"/>
                </a:solidFill>
                <a:latin typeface="Source Sans Pro"/>
                <a:ea typeface="Source Sans Pro"/>
                <a:cs typeface="Source Sans Pro"/>
                <a:sym typeface="Source Sans Pro"/>
              </a:defRPr>
            </a:lvl2pPr>
            <a:lvl3pPr marL="1371600" marR="0" lvl="2" indent="-228600" algn="l" rtl="0">
              <a:lnSpc>
                <a:spcPct val="94000"/>
              </a:lnSpc>
              <a:spcBef>
                <a:spcPts val="500"/>
              </a:spcBef>
              <a:spcAft>
                <a:spcPts val="0"/>
              </a:spcAft>
              <a:buClr>
                <a:schemeClr val="dk2"/>
              </a:buClr>
              <a:buSzPts val="1200"/>
              <a:buFont typeface="Source Sans Pro"/>
              <a:buNone/>
              <a:defRPr sz="1200" b="0" i="0" u="none" strike="noStrike" cap="none">
                <a:solidFill>
                  <a:schemeClr val="dk2"/>
                </a:solidFill>
                <a:latin typeface="Source Sans Pro"/>
                <a:ea typeface="Source Sans Pro"/>
                <a:cs typeface="Source Sans Pro"/>
                <a:sym typeface="Source Sans Pro"/>
              </a:defRPr>
            </a:lvl3pPr>
            <a:lvl4pPr marL="1828800" marR="0" lvl="3" indent="-228600" algn="l" rtl="0">
              <a:lnSpc>
                <a:spcPct val="94000"/>
              </a:lnSpc>
              <a:spcBef>
                <a:spcPts val="500"/>
              </a:spcBef>
              <a:spcAft>
                <a:spcPts val="0"/>
              </a:spcAft>
              <a:buClr>
                <a:schemeClr val="dk2"/>
              </a:buClr>
              <a:buSzPts val="1000"/>
              <a:buFont typeface="Source Sans Pro"/>
              <a:buNone/>
              <a:defRPr sz="1000" b="0" i="1" u="none" strike="noStrike" cap="none">
                <a:solidFill>
                  <a:schemeClr val="dk2"/>
                </a:solidFill>
                <a:latin typeface="Source Sans Pro"/>
                <a:ea typeface="Source Sans Pro"/>
                <a:cs typeface="Source Sans Pro"/>
                <a:sym typeface="Source Sans Pro"/>
              </a:defRPr>
            </a:lvl4pPr>
            <a:lvl5pPr marL="2286000" marR="0" lvl="4" indent="-228600" algn="l" rtl="0">
              <a:lnSpc>
                <a:spcPct val="94000"/>
              </a:lnSpc>
              <a:spcBef>
                <a:spcPts val="500"/>
              </a:spcBef>
              <a:spcAft>
                <a:spcPts val="0"/>
              </a:spcAft>
              <a:buClr>
                <a:schemeClr val="dk2"/>
              </a:buClr>
              <a:buSzPts val="1000"/>
              <a:buFont typeface="Source Sans Pro"/>
              <a:buNone/>
              <a:defRPr sz="1000" b="0" i="0" u="none" strike="noStrike" cap="none">
                <a:solidFill>
                  <a:schemeClr val="dk2"/>
                </a:solidFill>
                <a:latin typeface="Source Sans Pro"/>
                <a:ea typeface="Source Sans Pro"/>
                <a:cs typeface="Source Sans Pro"/>
                <a:sym typeface="Source Sans Pro"/>
              </a:defRPr>
            </a:lvl5pPr>
            <a:lvl6pPr marL="2743200" marR="0" lvl="5" indent="-228600" algn="l" rtl="0">
              <a:lnSpc>
                <a:spcPct val="94000"/>
              </a:lnSpc>
              <a:spcBef>
                <a:spcPts val="500"/>
              </a:spcBef>
              <a:spcAft>
                <a:spcPts val="0"/>
              </a:spcAft>
              <a:buClr>
                <a:schemeClr val="dk2"/>
              </a:buClr>
              <a:buSzPts val="1000"/>
              <a:buFont typeface="Source Sans Pro"/>
              <a:buNone/>
              <a:defRPr sz="1000" b="0" i="1" u="none" strike="noStrike" cap="none">
                <a:solidFill>
                  <a:schemeClr val="dk2"/>
                </a:solidFill>
                <a:latin typeface="Source Sans Pro"/>
                <a:ea typeface="Source Sans Pro"/>
                <a:cs typeface="Source Sans Pro"/>
                <a:sym typeface="Source Sans Pro"/>
              </a:defRPr>
            </a:lvl6pPr>
            <a:lvl7pPr marL="3200400" marR="0" lvl="6" indent="-228600" algn="l" rtl="0">
              <a:lnSpc>
                <a:spcPct val="94000"/>
              </a:lnSpc>
              <a:spcBef>
                <a:spcPts val="500"/>
              </a:spcBef>
              <a:spcAft>
                <a:spcPts val="0"/>
              </a:spcAft>
              <a:buClr>
                <a:schemeClr val="dk2"/>
              </a:buClr>
              <a:buSzPts val="1000"/>
              <a:buFont typeface="Source Sans Pro"/>
              <a:buNone/>
              <a:defRPr sz="1000" b="0" i="0" u="none" strike="noStrike" cap="none">
                <a:solidFill>
                  <a:schemeClr val="dk2"/>
                </a:solidFill>
                <a:latin typeface="Source Sans Pro"/>
                <a:ea typeface="Source Sans Pro"/>
                <a:cs typeface="Source Sans Pro"/>
                <a:sym typeface="Source Sans Pro"/>
              </a:defRPr>
            </a:lvl7pPr>
            <a:lvl8pPr marL="3657600" marR="0" lvl="7" indent="-228600" algn="l" rtl="0">
              <a:lnSpc>
                <a:spcPct val="94000"/>
              </a:lnSpc>
              <a:spcBef>
                <a:spcPts val="500"/>
              </a:spcBef>
              <a:spcAft>
                <a:spcPts val="0"/>
              </a:spcAft>
              <a:buClr>
                <a:schemeClr val="dk2"/>
              </a:buClr>
              <a:buSzPts val="1000"/>
              <a:buFont typeface="Source Sans Pro"/>
              <a:buNone/>
              <a:defRPr sz="1000" b="0" i="1" u="none" strike="noStrike" cap="none">
                <a:solidFill>
                  <a:schemeClr val="dk2"/>
                </a:solidFill>
                <a:latin typeface="Source Sans Pro"/>
                <a:ea typeface="Source Sans Pro"/>
                <a:cs typeface="Source Sans Pro"/>
                <a:sym typeface="Source Sans Pro"/>
              </a:defRPr>
            </a:lvl8pPr>
            <a:lvl9pPr marL="4114800" marR="0" lvl="8" indent="-228600" algn="l" rtl="0">
              <a:lnSpc>
                <a:spcPct val="94000"/>
              </a:lnSpc>
              <a:spcBef>
                <a:spcPts val="500"/>
              </a:spcBef>
              <a:spcAft>
                <a:spcPts val="200"/>
              </a:spcAft>
              <a:buClr>
                <a:schemeClr val="dk2"/>
              </a:buClr>
              <a:buSzPts val="1000"/>
              <a:buFont typeface="Source Sans Pro"/>
              <a:buNone/>
              <a:defRPr sz="1000" b="0" i="0" u="none" strike="noStrike" cap="none">
                <a:solidFill>
                  <a:schemeClr val="dk2"/>
                </a:solidFill>
                <a:latin typeface="Source Sans Pro"/>
                <a:ea typeface="Source Sans Pro"/>
                <a:cs typeface="Source Sans Pro"/>
                <a:sym typeface="Source Sans Pro"/>
              </a:defRPr>
            </a:lvl9pPr>
          </a:lstStyle>
          <a:p>
            <a:endParaRPr/>
          </a:p>
        </p:txBody>
      </p:sp>
      <p:sp>
        <p:nvSpPr>
          <p:cNvPr id="77" name="Google Shape;77;p10"/>
          <p:cNvSpPr txBox="1">
            <a:spLocks noGrp="1"/>
          </p:cNvSpPr>
          <p:nvPr>
            <p:ph type="dt" idx="10"/>
          </p:nvPr>
        </p:nvSpPr>
        <p:spPr>
          <a:xfrm>
            <a:off x="723900" y="6453386"/>
            <a:ext cx="1204572" cy="40461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78" name="Google Shape;78;p10"/>
          <p:cNvSpPr txBox="1">
            <a:spLocks noGrp="1"/>
          </p:cNvSpPr>
          <p:nvPr>
            <p:ph type="ftr" idx="11"/>
          </p:nvPr>
        </p:nvSpPr>
        <p:spPr>
          <a:xfrm>
            <a:off x="2205945" y="6453386"/>
            <a:ext cx="2373675" cy="40461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79" name="Google Shape;79;p10"/>
          <p:cNvSpPr txBox="1">
            <a:spLocks noGrp="1"/>
          </p:cNvSpPr>
          <p:nvPr>
            <p:ph type="sldNum" idx="12"/>
          </p:nvPr>
        </p:nvSpPr>
        <p:spPr>
          <a:xfrm>
            <a:off x="9883140" y="6453386"/>
            <a:ext cx="1596292" cy="40461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a:solidFill>
                  <a:schemeClr val="dk2"/>
                </a:solidFill>
                <a:latin typeface="Source Sans Pro"/>
                <a:ea typeface="Source Sans Pro"/>
                <a:cs typeface="Source Sans Pro"/>
                <a:sym typeface="Source Sans Pro"/>
              </a:defRPr>
            </a:lvl1pPr>
            <a:lvl2pPr marL="0" marR="0" lvl="1" indent="0" algn="r" rtl="0">
              <a:spcBef>
                <a:spcPts val="0"/>
              </a:spcBef>
              <a:buNone/>
              <a:defRPr sz="1200">
                <a:solidFill>
                  <a:schemeClr val="dk2"/>
                </a:solidFill>
                <a:latin typeface="Source Sans Pro"/>
                <a:ea typeface="Source Sans Pro"/>
                <a:cs typeface="Source Sans Pro"/>
                <a:sym typeface="Source Sans Pro"/>
              </a:defRPr>
            </a:lvl2pPr>
            <a:lvl3pPr marL="0" marR="0" lvl="2" indent="0" algn="r" rtl="0">
              <a:spcBef>
                <a:spcPts val="0"/>
              </a:spcBef>
              <a:buNone/>
              <a:defRPr sz="1200">
                <a:solidFill>
                  <a:schemeClr val="dk2"/>
                </a:solidFill>
                <a:latin typeface="Source Sans Pro"/>
                <a:ea typeface="Source Sans Pro"/>
                <a:cs typeface="Source Sans Pro"/>
                <a:sym typeface="Source Sans Pro"/>
              </a:defRPr>
            </a:lvl3pPr>
            <a:lvl4pPr marL="0" marR="0" lvl="3" indent="0" algn="r" rtl="0">
              <a:spcBef>
                <a:spcPts val="0"/>
              </a:spcBef>
              <a:buNone/>
              <a:defRPr sz="1200">
                <a:solidFill>
                  <a:schemeClr val="dk2"/>
                </a:solidFill>
                <a:latin typeface="Source Sans Pro"/>
                <a:ea typeface="Source Sans Pro"/>
                <a:cs typeface="Source Sans Pro"/>
                <a:sym typeface="Source Sans Pro"/>
              </a:defRPr>
            </a:lvl4pPr>
            <a:lvl5pPr marL="0" marR="0" lvl="4" indent="0" algn="r" rtl="0">
              <a:spcBef>
                <a:spcPts val="0"/>
              </a:spcBef>
              <a:buNone/>
              <a:defRPr sz="1200">
                <a:solidFill>
                  <a:schemeClr val="dk2"/>
                </a:solidFill>
                <a:latin typeface="Source Sans Pro"/>
                <a:ea typeface="Source Sans Pro"/>
                <a:cs typeface="Source Sans Pro"/>
                <a:sym typeface="Source Sans Pro"/>
              </a:defRPr>
            </a:lvl5pPr>
            <a:lvl6pPr marL="0" marR="0" lvl="5" indent="0" algn="r" rtl="0">
              <a:spcBef>
                <a:spcPts val="0"/>
              </a:spcBef>
              <a:buNone/>
              <a:defRPr sz="1200">
                <a:solidFill>
                  <a:schemeClr val="dk2"/>
                </a:solidFill>
                <a:latin typeface="Source Sans Pro"/>
                <a:ea typeface="Source Sans Pro"/>
                <a:cs typeface="Source Sans Pro"/>
                <a:sym typeface="Source Sans Pro"/>
              </a:defRPr>
            </a:lvl6pPr>
            <a:lvl7pPr marL="0" marR="0" lvl="6" indent="0" algn="r" rtl="0">
              <a:spcBef>
                <a:spcPts val="0"/>
              </a:spcBef>
              <a:buNone/>
              <a:defRPr sz="1200">
                <a:solidFill>
                  <a:schemeClr val="dk2"/>
                </a:solidFill>
                <a:latin typeface="Source Sans Pro"/>
                <a:ea typeface="Source Sans Pro"/>
                <a:cs typeface="Source Sans Pro"/>
                <a:sym typeface="Source Sans Pro"/>
              </a:defRPr>
            </a:lvl7pPr>
            <a:lvl8pPr marL="0" marR="0" lvl="7" indent="0" algn="r" rtl="0">
              <a:spcBef>
                <a:spcPts val="0"/>
              </a:spcBef>
              <a:buNone/>
              <a:defRPr sz="1200">
                <a:solidFill>
                  <a:schemeClr val="dk2"/>
                </a:solidFill>
                <a:latin typeface="Source Sans Pro"/>
                <a:ea typeface="Source Sans Pro"/>
                <a:cs typeface="Source Sans Pro"/>
                <a:sym typeface="Source Sans Pro"/>
              </a:defRPr>
            </a:lvl8pPr>
            <a:lvl9pPr marL="0" marR="0" lvl="8" indent="0" algn="r" rtl="0">
              <a:spcBef>
                <a:spcPts val="0"/>
              </a:spcBef>
              <a:buNone/>
              <a:defRPr sz="1200">
                <a:solidFill>
                  <a:schemeClr val="dk2"/>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US"/>
              <a:t>‹#›</a:t>
            </a:fld>
            <a:endParaRPr/>
          </a:p>
        </p:txBody>
      </p:sp>
      <p:sp>
        <p:nvSpPr>
          <p:cNvPr id="80" name="Google Shape;80;p10" title="Divider Bar"/>
          <p:cNvSpPr/>
          <p:nvPr/>
        </p:nvSpPr>
        <p:spPr>
          <a:xfrm>
            <a:off x="5303520" y="376"/>
            <a:ext cx="228600" cy="68580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1371600" y="685800"/>
            <a:ext cx="9601200" cy="1485900"/>
          </a:xfrm>
          <a:prstGeom prst="rect">
            <a:avLst/>
          </a:prstGeom>
          <a:noFill/>
          <a:ln>
            <a:noFill/>
          </a:ln>
        </p:spPr>
        <p:txBody>
          <a:bodyPr spcFirstLastPara="1" wrap="square" lIns="91425" tIns="45700" rIns="91425" bIns="45700" anchor="t" anchorCtr="0"/>
          <a:lstStyle>
            <a:lvl1pPr marR="0" lvl="0" algn="l" rtl="0">
              <a:lnSpc>
                <a:spcPct val="89000"/>
              </a:lnSpc>
              <a:spcBef>
                <a:spcPts val="0"/>
              </a:spcBef>
              <a:spcAft>
                <a:spcPts val="0"/>
              </a:spcAft>
              <a:buClr>
                <a:schemeClr val="dk2"/>
              </a:buClr>
              <a:buSzPts val="4400"/>
              <a:buFont typeface="Source Sans Pro"/>
              <a:buNone/>
              <a:defRPr sz="4400" b="0" i="0" u="none" strike="noStrike" cap="none">
                <a:solidFill>
                  <a:schemeClr val="dk2"/>
                </a:solidFill>
                <a:latin typeface="Source Sans Pro"/>
                <a:ea typeface="Source Sans Pro"/>
                <a:cs typeface="Source Sans Pro"/>
                <a:sym typeface="Source Sans Pro"/>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1371600" y="2286000"/>
            <a:ext cx="9601200" cy="3581400"/>
          </a:xfrm>
          <a:prstGeom prst="rect">
            <a:avLst/>
          </a:prstGeom>
          <a:noFill/>
          <a:ln>
            <a:noFill/>
          </a:ln>
        </p:spPr>
        <p:txBody>
          <a:bodyPr spcFirstLastPara="1" wrap="square" lIns="91425" tIns="45700" rIns="91425" bIns="45700" anchor="t" anchorCtr="0"/>
          <a:lstStyle>
            <a:lvl1pPr marL="457200" marR="0" lvl="0" indent="-355600" algn="l" rtl="0">
              <a:lnSpc>
                <a:spcPct val="94000"/>
              </a:lnSpc>
              <a:spcBef>
                <a:spcPts val="1000"/>
              </a:spcBef>
              <a:spcAft>
                <a:spcPts val="0"/>
              </a:spcAft>
              <a:buClr>
                <a:schemeClr val="dk2"/>
              </a:buClr>
              <a:buSzPts val="2000"/>
              <a:buFont typeface="Source Sans Pro"/>
              <a:buChar char="■"/>
              <a:defRPr sz="2000" b="0" i="0" u="none" strike="noStrike" cap="none">
                <a:solidFill>
                  <a:schemeClr val="dk2"/>
                </a:solidFill>
                <a:latin typeface="Source Sans Pro"/>
                <a:ea typeface="Source Sans Pro"/>
                <a:cs typeface="Source Sans Pro"/>
                <a:sym typeface="Source Sans Pro"/>
              </a:defRPr>
            </a:lvl1pPr>
            <a:lvl2pPr marL="914400" marR="0" lvl="1" indent="-355600" algn="l" rtl="0">
              <a:lnSpc>
                <a:spcPct val="94000"/>
              </a:lnSpc>
              <a:spcBef>
                <a:spcPts val="500"/>
              </a:spcBef>
              <a:spcAft>
                <a:spcPts val="0"/>
              </a:spcAft>
              <a:buClr>
                <a:schemeClr val="dk2"/>
              </a:buClr>
              <a:buSzPts val="2000"/>
              <a:buFont typeface="Source Sans Pro"/>
              <a:buChar char="–"/>
              <a:defRPr sz="2000" b="0" i="1" u="none" strike="noStrike" cap="none">
                <a:solidFill>
                  <a:schemeClr val="dk2"/>
                </a:solidFill>
                <a:latin typeface="Source Sans Pro"/>
                <a:ea typeface="Source Sans Pro"/>
                <a:cs typeface="Source Sans Pro"/>
                <a:sym typeface="Source Sans Pro"/>
              </a:defRPr>
            </a:lvl2pPr>
            <a:lvl3pPr marL="1371600" marR="0" lvl="2" indent="-342900" algn="l" rtl="0">
              <a:lnSpc>
                <a:spcPct val="94000"/>
              </a:lnSpc>
              <a:spcBef>
                <a:spcPts val="500"/>
              </a:spcBef>
              <a:spcAft>
                <a:spcPts val="0"/>
              </a:spcAft>
              <a:buClr>
                <a:schemeClr val="dk2"/>
              </a:buClr>
              <a:buSzPts val="1800"/>
              <a:buFont typeface="Source Sans Pro"/>
              <a:buChar char="■"/>
              <a:defRPr sz="1800" b="0" i="0" u="none" strike="noStrike" cap="none">
                <a:solidFill>
                  <a:schemeClr val="dk2"/>
                </a:solidFill>
                <a:latin typeface="Source Sans Pro"/>
                <a:ea typeface="Source Sans Pro"/>
                <a:cs typeface="Source Sans Pro"/>
                <a:sym typeface="Source Sans Pro"/>
              </a:defRPr>
            </a:lvl3pPr>
            <a:lvl4pPr marL="1828800" marR="0" lvl="3" indent="-342900" algn="l" rtl="0">
              <a:lnSpc>
                <a:spcPct val="94000"/>
              </a:lnSpc>
              <a:spcBef>
                <a:spcPts val="500"/>
              </a:spcBef>
              <a:spcAft>
                <a:spcPts val="0"/>
              </a:spcAft>
              <a:buClr>
                <a:schemeClr val="dk2"/>
              </a:buClr>
              <a:buSzPts val="1800"/>
              <a:buFont typeface="Source Sans Pro"/>
              <a:buChar char="–"/>
              <a:defRPr sz="1800" b="0" i="1" u="none" strike="noStrike" cap="none">
                <a:solidFill>
                  <a:schemeClr val="dk2"/>
                </a:solidFill>
                <a:latin typeface="Source Sans Pro"/>
                <a:ea typeface="Source Sans Pro"/>
                <a:cs typeface="Source Sans Pro"/>
                <a:sym typeface="Source Sans Pro"/>
              </a:defRPr>
            </a:lvl4pPr>
            <a:lvl5pPr marL="2286000" marR="0" lvl="4" indent="-330200" algn="l" rtl="0">
              <a:lnSpc>
                <a:spcPct val="94000"/>
              </a:lnSpc>
              <a:spcBef>
                <a:spcPts val="500"/>
              </a:spcBef>
              <a:spcAft>
                <a:spcPts val="0"/>
              </a:spcAft>
              <a:buClr>
                <a:schemeClr val="dk2"/>
              </a:buClr>
              <a:buSzPts val="1600"/>
              <a:buFont typeface="Source Sans Pro"/>
              <a:buChar char="■"/>
              <a:defRPr sz="1600" b="0" i="0" u="none" strike="noStrike" cap="none">
                <a:solidFill>
                  <a:schemeClr val="dk2"/>
                </a:solidFill>
                <a:latin typeface="Source Sans Pro"/>
                <a:ea typeface="Source Sans Pro"/>
                <a:cs typeface="Source Sans Pro"/>
                <a:sym typeface="Source Sans Pro"/>
              </a:defRPr>
            </a:lvl5pPr>
            <a:lvl6pPr marL="2743200" marR="0" lvl="5" indent="-330200" algn="l" rtl="0">
              <a:lnSpc>
                <a:spcPct val="94000"/>
              </a:lnSpc>
              <a:spcBef>
                <a:spcPts val="500"/>
              </a:spcBef>
              <a:spcAft>
                <a:spcPts val="0"/>
              </a:spcAft>
              <a:buClr>
                <a:schemeClr val="dk2"/>
              </a:buClr>
              <a:buSzPts val="1600"/>
              <a:buFont typeface="Source Sans Pro"/>
              <a:buChar char="–"/>
              <a:defRPr sz="1600" b="0" i="1" u="none" strike="noStrike" cap="none">
                <a:solidFill>
                  <a:schemeClr val="dk2"/>
                </a:solidFill>
                <a:latin typeface="Source Sans Pro"/>
                <a:ea typeface="Source Sans Pro"/>
                <a:cs typeface="Source Sans Pro"/>
                <a:sym typeface="Source Sans Pro"/>
              </a:defRPr>
            </a:lvl6pPr>
            <a:lvl7pPr marL="3200400" marR="0" lvl="6" indent="-317500" algn="l" rtl="0">
              <a:lnSpc>
                <a:spcPct val="94000"/>
              </a:lnSpc>
              <a:spcBef>
                <a:spcPts val="500"/>
              </a:spcBef>
              <a:spcAft>
                <a:spcPts val="0"/>
              </a:spcAft>
              <a:buClr>
                <a:schemeClr val="dk2"/>
              </a:buClr>
              <a:buSzPts val="1400"/>
              <a:buFont typeface="Source Sans Pro"/>
              <a:buChar char="■"/>
              <a:defRPr sz="1400" b="0" i="0" u="none" strike="noStrike" cap="none">
                <a:solidFill>
                  <a:schemeClr val="dk2"/>
                </a:solidFill>
                <a:latin typeface="Source Sans Pro"/>
                <a:ea typeface="Source Sans Pro"/>
                <a:cs typeface="Source Sans Pro"/>
                <a:sym typeface="Source Sans Pro"/>
              </a:defRPr>
            </a:lvl7pPr>
            <a:lvl8pPr marL="3657600" marR="0" lvl="7" indent="-317500" algn="l" rtl="0">
              <a:lnSpc>
                <a:spcPct val="94000"/>
              </a:lnSpc>
              <a:spcBef>
                <a:spcPts val="500"/>
              </a:spcBef>
              <a:spcAft>
                <a:spcPts val="0"/>
              </a:spcAft>
              <a:buClr>
                <a:schemeClr val="dk2"/>
              </a:buClr>
              <a:buSzPts val="1400"/>
              <a:buFont typeface="Source Sans Pro"/>
              <a:buChar char="–"/>
              <a:defRPr sz="1400" b="0" i="1" u="none" strike="noStrike" cap="none">
                <a:solidFill>
                  <a:schemeClr val="dk2"/>
                </a:solidFill>
                <a:latin typeface="Source Sans Pro"/>
                <a:ea typeface="Source Sans Pro"/>
                <a:cs typeface="Source Sans Pro"/>
                <a:sym typeface="Source Sans Pro"/>
              </a:defRPr>
            </a:lvl8pPr>
            <a:lvl9pPr marL="4114800" marR="0" lvl="8" indent="-317500" algn="l" rtl="0">
              <a:lnSpc>
                <a:spcPct val="94000"/>
              </a:lnSpc>
              <a:spcBef>
                <a:spcPts val="500"/>
              </a:spcBef>
              <a:spcAft>
                <a:spcPts val="200"/>
              </a:spcAft>
              <a:buClr>
                <a:schemeClr val="dk2"/>
              </a:buClr>
              <a:buSzPts val="1400"/>
              <a:buFont typeface="Source Sans Pro"/>
              <a:buChar char="■"/>
              <a:defRPr sz="1400" b="0" i="0" u="none" strike="noStrike" cap="none">
                <a:solidFill>
                  <a:schemeClr val="dk2"/>
                </a:solidFill>
                <a:latin typeface="Source Sans Pro"/>
                <a:ea typeface="Source Sans Pro"/>
                <a:cs typeface="Source Sans Pro"/>
                <a:sym typeface="Source Sans Pro"/>
              </a:defRPr>
            </a:lvl9pPr>
          </a:lstStyle>
          <a:p>
            <a:endParaRPr/>
          </a:p>
        </p:txBody>
      </p:sp>
      <p:sp>
        <p:nvSpPr>
          <p:cNvPr id="12" name="Google Shape;12;p1"/>
          <p:cNvSpPr txBox="1">
            <a:spLocks noGrp="1"/>
          </p:cNvSpPr>
          <p:nvPr>
            <p:ph type="dt" idx="10"/>
          </p:nvPr>
        </p:nvSpPr>
        <p:spPr>
          <a:xfrm>
            <a:off x="1390650" y="6453386"/>
            <a:ext cx="1204572" cy="40461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13" name="Google Shape;13;p1"/>
          <p:cNvSpPr txBox="1">
            <a:spLocks noGrp="1"/>
          </p:cNvSpPr>
          <p:nvPr>
            <p:ph type="ftr" idx="11"/>
          </p:nvPr>
        </p:nvSpPr>
        <p:spPr>
          <a:xfrm>
            <a:off x="2893564" y="6453386"/>
            <a:ext cx="6280830" cy="404614"/>
          </a:xfrm>
          <a:prstGeom prst="rect">
            <a:avLst/>
          </a:prstGeom>
          <a:noFill/>
          <a:ln>
            <a:noFill/>
          </a:ln>
        </p:spPr>
        <p:txBody>
          <a:bodyPr spcFirstLastPara="1" wrap="square" lIns="91425" tIns="45700" rIns="91425" bIns="45700" anchor="ctr" anchorCtr="0"/>
          <a:lstStyle>
            <a:lvl1pPr marR="0" lvl="0" algn="l" rtl="0">
              <a:spcBef>
                <a:spcPts val="0"/>
              </a:spcBef>
              <a:spcAft>
                <a:spcPts val="0"/>
              </a:spcAft>
              <a:buSzPts val="1400"/>
              <a:buNone/>
              <a:defRPr sz="1200" b="0" i="0" u="none" strike="noStrike" cap="none">
                <a:solidFill>
                  <a:schemeClr val="dk2"/>
                </a:solidFill>
                <a:latin typeface="Source Sans Pro"/>
                <a:ea typeface="Source Sans Pro"/>
                <a:cs typeface="Source Sans Pro"/>
                <a:sym typeface="Source Sans Pro"/>
              </a:defRPr>
            </a:lvl1pPr>
            <a:lvl2pPr marR="0" lvl="1"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2pPr>
            <a:lvl3pPr marR="0" lvl="2"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3pPr>
            <a:lvl4pPr marR="0" lvl="3"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4pPr>
            <a:lvl5pPr marR="0" lvl="4"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5pPr>
            <a:lvl6pPr marR="0" lvl="5"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6pPr>
            <a:lvl7pPr marR="0" lvl="6"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7pPr>
            <a:lvl8pPr marR="0" lvl="7"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8pPr>
            <a:lvl9pPr marR="0" lvl="8" algn="l" rtl="0">
              <a:spcBef>
                <a:spcPts val="0"/>
              </a:spcBef>
              <a:spcAft>
                <a:spcPts val="0"/>
              </a:spcAft>
              <a:buSzPts val="1400"/>
              <a:buNone/>
              <a:defRPr sz="1800" b="0" i="0" u="none" strike="noStrike" cap="none">
                <a:solidFill>
                  <a:schemeClr val="dk1"/>
                </a:solidFill>
                <a:latin typeface="Source Sans Pro"/>
                <a:ea typeface="Source Sans Pro"/>
                <a:cs typeface="Source Sans Pro"/>
                <a:sym typeface="Source Sans Pro"/>
              </a:defRPr>
            </a:lvl9pPr>
          </a:lstStyle>
          <a:p>
            <a:endParaRPr/>
          </a:p>
        </p:txBody>
      </p:sp>
      <p:sp>
        <p:nvSpPr>
          <p:cNvPr id="14" name="Google Shape;14;p1"/>
          <p:cNvSpPr txBox="1">
            <a:spLocks noGrp="1"/>
          </p:cNvSpPr>
          <p:nvPr>
            <p:ph type="sldNum" idx="12"/>
          </p:nvPr>
        </p:nvSpPr>
        <p:spPr>
          <a:xfrm>
            <a:off x="9472736" y="6453386"/>
            <a:ext cx="1596292" cy="40461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chemeClr val="dk2"/>
                </a:solidFill>
                <a:latin typeface="Source Sans Pro"/>
                <a:ea typeface="Source Sans Pro"/>
                <a:cs typeface="Source Sans Pro"/>
                <a:sym typeface="Source Sans Pro"/>
              </a:defRPr>
            </a:lvl1pPr>
            <a:lvl2pPr marL="0" marR="0" lvl="1" indent="0" algn="r" rtl="0">
              <a:spcBef>
                <a:spcPts val="0"/>
              </a:spcBef>
              <a:buNone/>
              <a:defRPr sz="1200" b="0" i="0" u="none" strike="noStrike" cap="none">
                <a:solidFill>
                  <a:schemeClr val="dk2"/>
                </a:solidFill>
                <a:latin typeface="Source Sans Pro"/>
                <a:ea typeface="Source Sans Pro"/>
                <a:cs typeface="Source Sans Pro"/>
                <a:sym typeface="Source Sans Pro"/>
              </a:defRPr>
            </a:lvl2pPr>
            <a:lvl3pPr marL="0" marR="0" lvl="2" indent="0" algn="r" rtl="0">
              <a:spcBef>
                <a:spcPts val="0"/>
              </a:spcBef>
              <a:buNone/>
              <a:defRPr sz="1200" b="0" i="0" u="none" strike="noStrike" cap="none">
                <a:solidFill>
                  <a:schemeClr val="dk2"/>
                </a:solidFill>
                <a:latin typeface="Source Sans Pro"/>
                <a:ea typeface="Source Sans Pro"/>
                <a:cs typeface="Source Sans Pro"/>
                <a:sym typeface="Source Sans Pro"/>
              </a:defRPr>
            </a:lvl3pPr>
            <a:lvl4pPr marL="0" marR="0" lvl="3" indent="0" algn="r" rtl="0">
              <a:spcBef>
                <a:spcPts val="0"/>
              </a:spcBef>
              <a:buNone/>
              <a:defRPr sz="1200" b="0" i="0" u="none" strike="noStrike" cap="none">
                <a:solidFill>
                  <a:schemeClr val="dk2"/>
                </a:solidFill>
                <a:latin typeface="Source Sans Pro"/>
                <a:ea typeface="Source Sans Pro"/>
                <a:cs typeface="Source Sans Pro"/>
                <a:sym typeface="Source Sans Pro"/>
              </a:defRPr>
            </a:lvl4pPr>
            <a:lvl5pPr marL="0" marR="0" lvl="4" indent="0" algn="r" rtl="0">
              <a:spcBef>
                <a:spcPts val="0"/>
              </a:spcBef>
              <a:buNone/>
              <a:defRPr sz="1200" b="0" i="0" u="none" strike="noStrike" cap="none">
                <a:solidFill>
                  <a:schemeClr val="dk2"/>
                </a:solidFill>
                <a:latin typeface="Source Sans Pro"/>
                <a:ea typeface="Source Sans Pro"/>
                <a:cs typeface="Source Sans Pro"/>
                <a:sym typeface="Source Sans Pro"/>
              </a:defRPr>
            </a:lvl5pPr>
            <a:lvl6pPr marL="0" marR="0" lvl="5" indent="0" algn="r" rtl="0">
              <a:spcBef>
                <a:spcPts val="0"/>
              </a:spcBef>
              <a:buNone/>
              <a:defRPr sz="1200" b="0" i="0" u="none" strike="noStrike" cap="none">
                <a:solidFill>
                  <a:schemeClr val="dk2"/>
                </a:solidFill>
                <a:latin typeface="Source Sans Pro"/>
                <a:ea typeface="Source Sans Pro"/>
                <a:cs typeface="Source Sans Pro"/>
                <a:sym typeface="Source Sans Pro"/>
              </a:defRPr>
            </a:lvl6pPr>
            <a:lvl7pPr marL="0" marR="0" lvl="6" indent="0" algn="r" rtl="0">
              <a:spcBef>
                <a:spcPts val="0"/>
              </a:spcBef>
              <a:buNone/>
              <a:defRPr sz="1200" b="0" i="0" u="none" strike="noStrike" cap="none">
                <a:solidFill>
                  <a:schemeClr val="dk2"/>
                </a:solidFill>
                <a:latin typeface="Source Sans Pro"/>
                <a:ea typeface="Source Sans Pro"/>
                <a:cs typeface="Source Sans Pro"/>
                <a:sym typeface="Source Sans Pro"/>
              </a:defRPr>
            </a:lvl7pPr>
            <a:lvl8pPr marL="0" marR="0" lvl="7" indent="0" algn="r" rtl="0">
              <a:spcBef>
                <a:spcPts val="0"/>
              </a:spcBef>
              <a:buNone/>
              <a:defRPr sz="1200" b="0" i="0" u="none" strike="noStrike" cap="none">
                <a:solidFill>
                  <a:schemeClr val="dk2"/>
                </a:solidFill>
                <a:latin typeface="Source Sans Pro"/>
                <a:ea typeface="Source Sans Pro"/>
                <a:cs typeface="Source Sans Pro"/>
                <a:sym typeface="Source Sans Pro"/>
              </a:defRPr>
            </a:lvl8pPr>
            <a:lvl9pPr marL="0" marR="0" lvl="8" indent="0" algn="r" rtl="0">
              <a:spcBef>
                <a:spcPts val="0"/>
              </a:spcBef>
              <a:buNone/>
              <a:defRPr sz="1200" b="0" i="0" u="none" strike="noStrike" cap="none">
                <a:solidFill>
                  <a:schemeClr val="dk2"/>
                </a:solidFill>
                <a:latin typeface="Source Sans Pro"/>
                <a:ea typeface="Source Sans Pro"/>
                <a:cs typeface="Source Sans Pro"/>
                <a:sym typeface="Source Sans Pro"/>
              </a:defRPr>
            </a:lvl9pPr>
          </a:lstStyle>
          <a:p>
            <a:pPr marL="0" lvl="0" indent="0" algn="r" rtl="0">
              <a:spcBef>
                <a:spcPts val="0"/>
              </a:spcBef>
              <a:spcAft>
                <a:spcPts val="0"/>
              </a:spcAft>
              <a:buNone/>
            </a:pPr>
            <a:fld id="{00000000-1234-1234-1234-123412341234}" type="slidenum">
              <a:rPr lang="en-US"/>
              <a:t>‹#›</a:t>
            </a:fld>
            <a:endParaRPr/>
          </a:p>
        </p:txBody>
      </p:sp>
      <p:sp>
        <p:nvSpPr>
          <p:cNvPr id="15" name="Google Shape;15;p1" title="Side bar"/>
          <p:cNvSpPr/>
          <p:nvPr/>
        </p:nvSpPr>
        <p:spPr>
          <a:xfrm>
            <a:off x="478095" y="376"/>
            <a:ext cx="228600" cy="68580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extLst>
    <p:ext uri="{27BBF7A9-308A-43DC-89C8-2F10F3537804}">
      <p15:sldGuideLst xmlns:p15="http://schemas.microsoft.com/office/powerpoint/2012/main">
        <p15:guide id="1" orient="horz" pos="1368">
          <p15:clr>
            <a:srgbClr val="F26B43"/>
          </p15:clr>
        </p15:guide>
        <p15:guide id="2" orient="horz" pos="1440">
          <p15:clr>
            <a:srgbClr val="F26B43"/>
          </p15:clr>
        </p15:guide>
        <p15:guide id="3" orient="horz" pos="3696">
          <p15:clr>
            <a:srgbClr val="F26B43"/>
          </p15:clr>
        </p15:guide>
        <p15:guide id="4" orient="horz" pos="432">
          <p15:clr>
            <a:srgbClr val="F26B43"/>
          </p15:clr>
        </p15:guide>
        <p15:guide id="5" orient="horz" pos="1512">
          <p15:clr>
            <a:srgbClr val="F26B43"/>
          </p15:clr>
        </p15:guide>
        <p15:guide id="6" pos="6912">
          <p15:clr>
            <a:srgbClr val="F26B43"/>
          </p15:clr>
        </p15:guide>
        <p15:guide id="7" pos="936">
          <p15:clr>
            <a:srgbClr val="F26B43"/>
          </p15:clr>
        </p15:guide>
        <p15:guide id="8" pos="864">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3"/>
          <p:cNvSpPr txBox="1">
            <a:spLocks noGrp="1"/>
          </p:cNvSpPr>
          <p:nvPr>
            <p:ph type="ctrTitle"/>
          </p:nvPr>
        </p:nvSpPr>
        <p:spPr>
          <a:xfrm>
            <a:off x="2151086" y="2512361"/>
            <a:ext cx="7772400" cy="1463040"/>
          </a:xfrm>
          <a:prstGeom prst="rect">
            <a:avLst/>
          </a:prstGeom>
          <a:noFill/>
          <a:ln>
            <a:noFill/>
          </a:ln>
        </p:spPr>
        <p:txBody>
          <a:bodyPr spcFirstLastPara="1" wrap="square" lIns="91425" tIns="45700" rIns="91425" bIns="45700" anchor="b" anchorCtr="0">
            <a:noAutofit/>
          </a:bodyPr>
          <a:lstStyle/>
          <a:p>
            <a:pPr marL="0" marR="0" lvl="0" indent="0" algn="ctr" rtl="0">
              <a:lnSpc>
                <a:spcPct val="89000"/>
              </a:lnSpc>
              <a:spcBef>
                <a:spcPts val="0"/>
              </a:spcBef>
              <a:spcAft>
                <a:spcPts val="0"/>
              </a:spcAft>
              <a:buClr>
                <a:schemeClr val="dk1"/>
              </a:buClr>
              <a:buSzPts val="4800"/>
              <a:buFont typeface="Source Sans Pro"/>
              <a:buNone/>
            </a:pPr>
            <a:r>
              <a:rPr lang="en-US" sz="4800" b="0" i="0" u="none" strike="noStrike" cap="none">
                <a:solidFill>
                  <a:schemeClr val="dk1"/>
                </a:solidFill>
                <a:latin typeface="Source Sans Pro"/>
                <a:ea typeface="Source Sans Pro"/>
                <a:cs typeface="Source Sans Pro"/>
                <a:sym typeface="Source Sans Pro"/>
              </a:rPr>
              <a:t>PERFORMANCE MANAGEMENT SYSTEMS</a:t>
            </a:r>
            <a:endParaRPr sz="4800" b="0" i="0" u="none" strike="noStrike" cap="none">
              <a:solidFill>
                <a:schemeClr val="dk1"/>
              </a:solidFill>
              <a:latin typeface="Source Sans Pro"/>
              <a:ea typeface="Source Sans Pro"/>
              <a:cs typeface="Source Sans Pro"/>
              <a:sym typeface="Source Sans Pro"/>
            </a:endParaRPr>
          </a:p>
        </p:txBody>
      </p:sp>
      <p:sp>
        <p:nvSpPr>
          <p:cNvPr id="99" name="Google Shape;99;p13"/>
          <p:cNvSpPr txBox="1">
            <a:spLocks noGrp="1"/>
          </p:cNvSpPr>
          <p:nvPr>
            <p:ph type="subTitle" idx="1"/>
          </p:nvPr>
        </p:nvSpPr>
        <p:spPr>
          <a:xfrm>
            <a:off x="350038" y="5768889"/>
            <a:ext cx="6635977" cy="948904"/>
          </a:xfrm>
          <a:prstGeom prst="rect">
            <a:avLst/>
          </a:prstGeom>
          <a:noFill/>
          <a:ln>
            <a:noFill/>
          </a:ln>
        </p:spPr>
        <p:txBody>
          <a:bodyPr spcFirstLastPara="1" wrap="square" lIns="91425" tIns="45700" rIns="91425" bIns="45700" anchor="t" anchorCtr="0">
            <a:noAutofit/>
          </a:bodyPr>
          <a:lstStyle/>
          <a:p>
            <a:pPr marL="0" marR="0" lvl="0" indent="0" algn="l" rtl="0">
              <a:lnSpc>
                <a:spcPct val="112000"/>
              </a:lnSpc>
              <a:spcBef>
                <a:spcPts val="0"/>
              </a:spcBef>
              <a:spcAft>
                <a:spcPts val="0"/>
              </a:spcAft>
              <a:buClr>
                <a:schemeClr val="dk1"/>
              </a:buClr>
              <a:buSzPts val="2300"/>
              <a:buFont typeface="Source Sans Pro"/>
              <a:buNone/>
            </a:pPr>
            <a:r>
              <a:rPr lang="en-US" sz="2300" b="1" i="0" u="none" strike="noStrike" cap="none">
                <a:solidFill>
                  <a:schemeClr val="dk1"/>
                </a:solidFill>
                <a:latin typeface="Source Sans Pro"/>
                <a:ea typeface="Source Sans Pro"/>
                <a:cs typeface="Source Sans Pro"/>
                <a:sym typeface="Source Sans Pro"/>
              </a:rPr>
              <a:t>Brighter Monday, HR Forum</a:t>
            </a:r>
            <a:endParaRPr/>
          </a:p>
          <a:p>
            <a:pPr marL="0" marR="0" lvl="0" indent="0" algn="l" rtl="0">
              <a:lnSpc>
                <a:spcPct val="112000"/>
              </a:lnSpc>
              <a:spcBef>
                <a:spcPts val="0"/>
              </a:spcBef>
              <a:spcAft>
                <a:spcPts val="0"/>
              </a:spcAft>
              <a:buClr>
                <a:schemeClr val="dk1"/>
              </a:buClr>
              <a:buSzPts val="2300"/>
              <a:buFont typeface="Source Sans Pro"/>
              <a:buNone/>
            </a:pPr>
            <a:r>
              <a:rPr lang="en-US" sz="2300" b="1" i="0" u="none" strike="noStrike" cap="none">
                <a:solidFill>
                  <a:schemeClr val="dk1"/>
                </a:solidFill>
                <a:latin typeface="Source Sans Pro"/>
                <a:ea typeface="Source Sans Pro"/>
                <a:cs typeface="Source Sans Pro"/>
                <a:sym typeface="Source Sans Pro"/>
              </a:rPr>
              <a:t>28</a:t>
            </a:r>
            <a:r>
              <a:rPr lang="en-US" sz="2300" b="1" i="0" u="none" strike="noStrike" cap="none" baseline="30000">
                <a:solidFill>
                  <a:schemeClr val="dk1"/>
                </a:solidFill>
                <a:latin typeface="Source Sans Pro"/>
                <a:ea typeface="Source Sans Pro"/>
                <a:cs typeface="Source Sans Pro"/>
                <a:sym typeface="Source Sans Pro"/>
              </a:rPr>
              <a:t>th</a:t>
            </a:r>
            <a:r>
              <a:rPr lang="en-US" sz="2300" b="1" i="0" u="none" strike="noStrike" cap="none">
                <a:solidFill>
                  <a:schemeClr val="dk1"/>
                </a:solidFill>
                <a:latin typeface="Source Sans Pro"/>
                <a:ea typeface="Source Sans Pro"/>
                <a:cs typeface="Source Sans Pro"/>
                <a:sym typeface="Source Sans Pro"/>
              </a:rPr>
              <a:t> September 2018</a:t>
            </a:r>
            <a:endParaRPr sz="2300" b="1" i="0" u="none" strike="noStrike" cap="none">
              <a:solidFill>
                <a:schemeClr val="dk1"/>
              </a:solidFill>
              <a:latin typeface="Source Sans Pro"/>
              <a:ea typeface="Source Sans Pro"/>
              <a:cs typeface="Source Sans Pro"/>
              <a:sym typeface="Source Sans Pro"/>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22"/>
          <p:cNvSpPr txBox="1">
            <a:spLocks noGrp="1"/>
          </p:cNvSpPr>
          <p:nvPr>
            <p:ph type="title"/>
          </p:nvPr>
        </p:nvSpPr>
        <p:spPr>
          <a:xfrm>
            <a:off x="721895" y="0"/>
            <a:ext cx="9601200" cy="842211"/>
          </a:xfrm>
          <a:prstGeom prst="rect">
            <a:avLst/>
          </a:prstGeom>
          <a:noFill/>
          <a:ln>
            <a:noFill/>
          </a:ln>
        </p:spPr>
        <p:txBody>
          <a:bodyPr spcFirstLastPara="1" wrap="square" lIns="91425" tIns="45700" rIns="91425" bIns="45700" anchor="t" anchorCtr="0">
            <a:noAutofit/>
          </a:bodyPr>
          <a:lstStyle/>
          <a:p>
            <a:pPr marL="0" marR="0" lvl="0" indent="0" algn="l" rtl="0">
              <a:lnSpc>
                <a:spcPct val="89000"/>
              </a:lnSpc>
              <a:spcBef>
                <a:spcPts val="0"/>
              </a:spcBef>
              <a:spcAft>
                <a:spcPts val="0"/>
              </a:spcAft>
              <a:buClr>
                <a:schemeClr val="dk2"/>
              </a:buClr>
              <a:buSzPts val="4000"/>
              <a:buFont typeface="Source Sans Pro"/>
              <a:buNone/>
            </a:pPr>
            <a:r>
              <a:rPr lang="en-US" sz="4000" b="1" i="0" u="none" strike="noStrike" cap="none">
                <a:solidFill>
                  <a:schemeClr val="dk2"/>
                </a:solidFill>
                <a:latin typeface="Source Sans Pro"/>
                <a:ea typeface="Source Sans Pro"/>
                <a:cs typeface="Source Sans Pro"/>
                <a:sym typeface="Source Sans Pro"/>
              </a:rPr>
              <a:t>Closing thoughts…</a:t>
            </a:r>
            <a:endParaRPr sz="4000" b="1" i="0" u="none" strike="noStrike" cap="none">
              <a:solidFill>
                <a:schemeClr val="dk2"/>
              </a:solidFill>
              <a:latin typeface="Source Sans Pro"/>
              <a:ea typeface="Source Sans Pro"/>
              <a:cs typeface="Source Sans Pro"/>
              <a:sym typeface="Source Sans Pro"/>
            </a:endParaRPr>
          </a:p>
        </p:txBody>
      </p:sp>
      <p:sp>
        <p:nvSpPr>
          <p:cNvPr id="237" name="Google Shape;237;p22"/>
          <p:cNvSpPr/>
          <p:nvPr/>
        </p:nvSpPr>
        <p:spPr>
          <a:xfrm>
            <a:off x="902368" y="1212710"/>
            <a:ext cx="6096000" cy="107721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600" i="1">
                <a:solidFill>
                  <a:srgbClr val="222222"/>
                </a:solidFill>
                <a:latin typeface="Source Sans Pro"/>
                <a:ea typeface="Source Sans Pro"/>
                <a:cs typeface="Source Sans Pro"/>
                <a:sym typeface="Source Sans Pro"/>
              </a:rPr>
              <a:t>“In business, the idea of measuring what you are doing, picking the measurements that count like customer satisfaction and performance… you thrive on that.”</a:t>
            </a:r>
            <a:endParaRPr/>
          </a:p>
          <a:p>
            <a:pPr marL="0" marR="0" lvl="0" indent="0" algn="l" rtl="0">
              <a:spcBef>
                <a:spcPts val="0"/>
              </a:spcBef>
              <a:spcAft>
                <a:spcPts val="0"/>
              </a:spcAft>
              <a:buNone/>
            </a:pPr>
            <a:r>
              <a:rPr lang="en-US" sz="1600" b="1" i="1">
                <a:solidFill>
                  <a:srgbClr val="222222"/>
                </a:solidFill>
                <a:latin typeface="Source Sans Pro"/>
                <a:ea typeface="Source Sans Pro"/>
                <a:cs typeface="Source Sans Pro"/>
                <a:sym typeface="Source Sans Pro"/>
              </a:rPr>
              <a:t>Bill Gates</a:t>
            </a:r>
            <a:endParaRPr sz="1600" b="0" i="1">
              <a:solidFill>
                <a:srgbClr val="222222"/>
              </a:solidFill>
              <a:latin typeface="Source Sans Pro"/>
              <a:ea typeface="Source Sans Pro"/>
              <a:cs typeface="Source Sans Pro"/>
              <a:sym typeface="Source Sans Pro"/>
            </a:endParaRPr>
          </a:p>
        </p:txBody>
      </p:sp>
      <p:sp>
        <p:nvSpPr>
          <p:cNvPr id="238" name="Google Shape;238;p22"/>
          <p:cNvSpPr/>
          <p:nvPr/>
        </p:nvSpPr>
        <p:spPr>
          <a:xfrm>
            <a:off x="810127" y="2526311"/>
            <a:ext cx="3158288" cy="1815882"/>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600" i="1">
                <a:solidFill>
                  <a:srgbClr val="222222"/>
                </a:solidFill>
                <a:latin typeface="Source Sans Pro"/>
                <a:ea typeface="Source Sans Pro"/>
                <a:cs typeface="Source Sans Pro"/>
                <a:sym typeface="Source Sans Pro"/>
              </a:rPr>
              <a:t>“Research indicates that workers have three prime needs: Interesting work, recognition for doing a good job, and being let in on things that are going on in the company.”</a:t>
            </a:r>
            <a:endParaRPr/>
          </a:p>
          <a:p>
            <a:pPr marL="0" marR="0" lvl="0" indent="0" algn="l" rtl="0">
              <a:spcBef>
                <a:spcPts val="0"/>
              </a:spcBef>
              <a:spcAft>
                <a:spcPts val="0"/>
              </a:spcAft>
              <a:buNone/>
            </a:pPr>
            <a:r>
              <a:rPr lang="en-US" sz="1600" b="1" i="1">
                <a:solidFill>
                  <a:srgbClr val="222222"/>
                </a:solidFill>
                <a:latin typeface="Source Sans Pro"/>
                <a:ea typeface="Source Sans Pro"/>
                <a:cs typeface="Source Sans Pro"/>
                <a:sym typeface="Source Sans Pro"/>
              </a:rPr>
              <a:t>Zig Ziglar</a:t>
            </a:r>
            <a:endParaRPr sz="1600" b="0" i="1">
              <a:solidFill>
                <a:srgbClr val="222222"/>
              </a:solidFill>
              <a:latin typeface="Source Sans Pro"/>
              <a:ea typeface="Source Sans Pro"/>
              <a:cs typeface="Source Sans Pro"/>
              <a:sym typeface="Source Sans Pro"/>
            </a:endParaRPr>
          </a:p>
        </p:txBody>
      </p:sp>
      <p:sp>
        <p:nvSpPr>
          <p:cNvPr id="239" name="Google Shape;239;p22"/>
          <p:cNvSpPr/>
          <p:nvPr/>
        </p:nvSpPr>
        <p:spPr>
          <a:xfrm>
            <a:off x="4311315" y="2755232"/>
            <a:ext cx="4182979" cy="107721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600" i="1">
                <a:solidFill>
                  <a:srgbClr val="222222"/>
                </a:solidFill>
                <a:latin typeface="Source Sans Pro"/>
                <a:ea typeface="Source Sans Pro"/>
                <a:cs typeface="Source Sans Pro"/>
                <a:sym typeface="Source Sans Pro"/>
              </a:rPr>
              <a:t>“Curious that we spend more time congratulating people who have succeeded than encouraging people who have not.”</a:t>
            </a:r>
            <a:endParaRPr/>
          </a:p>
          <a:p>
            <a:pPr marL="0" marR="0" lvl="0" indent="0" algn="l" rtl="0">
              <a:spcBef>
                <a:spcPts val="0"/>
              </a:spcBef>
              <a:spcAft>
                <a:spcPts val="0"/>
              </a:spcAft>
              <a:buNone/>
            </a:pPr>
            <a:r>
              <a:rPr lang="en-US" sz="1600" b="1" i="1">
                <a:solidFill>
                  <a:srgbClr val="222222"/>
                </a:solidFill>
                <a:latin typeface="Source Sans Pro"/>
                <a:ea typeface="Source Sans Pro"/>
                <a:cs typeface="Source Sans Pro"/>
                <a:sym typeface="Source Sans Pro"/>
              </a:rPr>
              <a:t>Neil deGrasse Tyson</a:t>
            </a:r>
            <a:endParaRPr sz="1600" b="0" i="1">
              <a:solidFill>
                <a:srgbClr val="222222"/>
              </a:solidFill>
              <a:latin typeface="Source Sans Pro"/>
              <a:ea typeface="Source Sans Pro"/>
              <a:cs typeface="Source Sans Pro"/>
              <a:sym typeface="Source Sans Pro"/>
            </a:endParaRPr>
          </a:p>
        </p:txBody>
      </p:sp>
      <p:sp>
        <p:nvSpPr>
          <p:cNvPr id="240" name="Google Shape;240;p22"/>
          <p:cNvSpPr/>
          <p:nvPr/>
        </p:nvSpPr>
        <p:spPr>
          <a:xfrm>
            <a:off x="7253037" y="1140237"/>
            <a:ext cx="4435642" cy="132343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600" i="1">
                <a:solidFill>
                  <a:srgbClr val="222222"/>
                </a:solidFill>
                <a:latin typeface="Source Sans Pro"/>
                <a:ea typeface="Source Sans Pro"/>
                <a:cs typeface="Source Sans Pro"/>
                <a:sym typeface="Source Sans Pro"/>
              </a:rPr>
              <a:t>“All organisations are perfectly designed to get the results they are now getting. If we want different results, we must change the way we do things.”</a:t>
            </a:r>
            <a:endParaRPr/>
          </a:p>
          <a:p>
            <a:pPr marL="0" marR="0" lvl="0" indent="0" algn="l" rtl="0">
              <a:spcBef>
                <a:spcPts val="0"/>
              </a:spcBef>
              <a:spcAft>
                <a:spcPts val="0"/>
              </a:spcAft>
              <a:buNone/>
            </a:pPr>
            <a:r>
              <a:rPr lang="en-US" sz="1600" b="1" i="1">
                <a:solidFill>
                  <a:srgbClr val="222222"/>
                </a:solidFill>
                <a:latin typeface="Source Sans Pro"/>
                <a:ea typeface="Source Sans Pro"/>
                <a:cs typeface="Source Sans Pro"/>
                <a:sym typeface="Source Sans Pro"/>
              </a:rPr>
              <a:t>Tom Northup</a:t>
            </a:r>
            <a:endParaRPr sz="1600" b="0" i="1">
              <a:solidFill>
                <a:srgbClr val="222222"/>
              </a:solidFill>
              <a:latin typeface="Source Sans Pro"/>
              <a:ea typeface="Source Sans Pro"/>
              <a:cs typeface="Source Sans Pro"/>
              <a:sym typeface="Source Sans Pro"/>
            </a:endParaRPr>
          </a:p>
        </p:txBody>
      </p:sp>
      <p:sp>
        <p:nvSpPr>
          <p:cNvPr id="241" name="Google Shape;241;p22"/>
          <p:cNvSpPr/>
          <p:nvPr/>
        </p:nvSpPr>
        <p:spPr>
          <a:xfrm>
            <a:off x="5522495" y="4415562"/>
            <a:ext cx="2701089" cy="1323439"/>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600" i="1">
                <a:solidFill>
                  <a:schemeClr val="dk1"/>
                </a:solidFill>
                <a:latin typeface="Source Sans Pro"/>
                <a:ea typeface="Source Sans Pro"/>
                <a:cs typeface="Source Sans Pro"/>
                <a:sym typeface="Source Sans Pro"/>
              </a:rPr>
              <a:t>“In most cases being a good boss means hiring talented people and then getting out of their way.”</a:t>
            </a:r>
            <a:endParaRPr/>
          </a:p>
          <a:p>
            <a:pPr marL="0" marR="0" lvl="0" indent="0" algn="l" rtl="0">
              <a:spcBef>
                <a:spcPts val="0"/>
              </a:spcBef>
              <a:spcAft>
                <a:spcPts val="0"/>
              </a:spcAft>
              <a:buNone/>
            </a:pPr>
            <a:r>
              <a:rPr lang="en-US" sz="1600" b="1" i="1">
                <a:solidFill>
                  <a:schemeClr val="dk1"/>
                </a:solidFill>
                <a:latin typeface="Source Sans Pro"/>
                <a:ea typeface="Source Sans Pro"/>
                <a:cs typeface="Source Sans Pro"/>
                <a:sym typeface="Source Sans Pro"/>
              </a:rPr>
              <a:t>Tina Fey</a:t>
            </a:r>
            <a:endParaRPr/>
          </a:p>
        </p:txBody>
      </p:sp>
      <p:sp>
        <p:nvSpPr>
          <p:cNvPr id="242" name="Google Shape;242;p22"/>
          <p:cNvSpPr/>
          <p:nvPr/>
        </p:nvSpPr>
        <p:spPr>
          <a:xfrm>
            <a:off x="940469" y="5077282"/>
            <a:ext cx="4233110" cy="107721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600" i="1">
                <a:solidFill>
                  <a:srgbClr val="222222"/>
                </a:solidFill>
                <a:latin typeface="Source Sans Pro"/>
                <a:ea typeface="Source Sans Pro"/>
                <a:cs typeface="Source Sans Pro"/>
                <a:sym typeface="Source Sans Pro"/>
              </a:rPr>
              <a:t>“Don’t tell people how to do things, tell them what to do and let them surprise you with their results.”</a:t>
            </a:r>
            <a:endParaRPr/>
          </a:p>
          <a:p>
            <a:pPr marL="0" marR="0" lvl="0" indent="0" algn="l" rtl="0">
              <a:spcBef>
                <a:spcPts val="0"/>
              </a:spcBef>
              <a:spcAft>
                <a:spcPts val="0"/>
              </a:spcAft>
              <a:buNone/>
            </a:pPr>
            <a:r>
              <a:rPr lang="en-US" sz="1600" b="1" i="1">
                <a:solidFill>
                  <a:srgbClr val="222222"/>
                </a:solidFill>
                <a:latin typeface="Source Sans Pro"/>
                <a:ea typeface="Source Sans Pro"/>
                <a:cs typeface="Source Sans Pro"/>
                <a:sym typeface="Source Sans Pro"/>
              </a:rPr>
              <a:t>George S. Patton Jr.</a:t>
            </a:r>
            <a:endParaRPr sz="1600" b="0" i="1">
              <a:solidFill>
                <a:srgbClr val="222222"/>
              </a:solidFill>
              <a:latin typeface="Source Sans Pro"/>
              <a:ea typeface="Source Sans Pro"/>
              <a:cs typeface="Source Sans Pro"/>
              <a:sym typeface="Source Sans Pro"/>
            </a:endParaRPr>
          </a:p>
        </p:txBody>
      </p:sp>
      <p:sp>
        <p:nvSpPr>
          <p:cNvPr id="243" name="Google Shape;243;p22"/>
          <p:cNvSpPr txBox="1"/>
          <p:nvPr/>
        </p:nvSpPr>
        <p:spPr>
          <a:xfrm>
            <a:off x="8809121" y="5077282"/>
            <a:ext cx="2392279" cy="830997"/>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600" i="1">
                <a:solidFill>
                  <a:schemeClr val="dk1"/>
                </a:solidFill>
                <a:latin typeface="Source Sans Pro"/>
                <a:ea typeface="Source Sans Pro"/>
                <a:cs typeface="Source Sans Pro"/>
                <a:sym typeface="Source Sans Pro"/>
              </a:rPr>
              <a:t>“What gets measured gets managed”</a:t>
            </a:r>
            <a:endParaRPr/>
          </a:p>
          <a:p>
            <a:pPr marL="0" marR="0" lvl="0" indent="0" algn="l" rtl="0">
              <a:spcBef>
                <a:spcPts val="0"/>
              </a:spcBef>
              <a:spcAft>
                <a:spcPts val="0"/>
              </a:spcAft>
              <a:buNone/>
            </a:pPr>
            <a:r>
              <a:rPr lang="en-US" sz="1600" b="1" i="1">
                <a:solidFill>
                  <a:schemeClr val="dk1"/>
                </a:solidFill>
                <a:latin typeface="Source Sans Pro"/>
                <a:ea typeface="Source Sans Pro"/>
                <a:cs typeface="Source Sans Pro"/>
                <a:sym typeface="Source Sans Pro"/>
              </a:rPr>
              <a:t>Peter Drucker</a:t>
            </a:r>
            <a:endParaRPr sz="1600" b="1" i="1">
              <a:solidFill>
                <a:schemeClr val="dk1"/>
              </a:solidFill>
              <a:latin typeface="Source Sans Pro"/>
              <a:ea typeface="Source Sans Pro"/>
              <a:cs typeface="Source Sans Pro"/>
              <a:sym typeface="Source Sans Pro"/>
            </a:endParaRPr>
          </a:p>
        </p:txBody>
      </p:sp>
      <p:sp>
        <p:nvSpPr>
          <p:cNvPr id="244" name="Google Shape;244;p22"/>
          <p:cNvSpPr txBox="1"/>
          <p:nvPr/>
        </p:nvSpPr>
        <p:spPr>
          <a:xfrm>
            <a:off x="8837194" y="2755232"/>
            <a:ext cx="2971801" cy="107721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600" i="1">
                <a:solidFill>
                  <a:schemeClr val="dk1"/>
                </a:solidFill>
                <a:latin typeface="Source Sans Pro"/>
                <a:ea typeface="Source Sans Pro"/>
                <a:cs typeface="Source Sans Pro"/>
                <a:sym typeface="Source Sans Pro"/>
              </a:rPr>
              <a:t>“Performance Management isn’t dead, the old way of thinking about it is”</a:t>
            </a:r>
            <a:endParaRPr/>
          </a:p>
          <a:p>
            <a:pPr marL="0" marR="0" lvl="0" indent="0" algn="l" rtl="0">
              <a:spcBef>
                <a:spcPts val="0"/>
              </a:spcBef>
              <a:spcAft>
                <a:spcPts val="0"/>
              </a:spcAft>
              <a:buNone/>
            </a:pPr>
            <a:r>
              <a:rPr lang="en-US" sz="1600" b="1" i="1">
                <a:solidFill>
                  <a:schemeClr val="dk1"/>
                </a:solidFill>
                <a:latin typeface="Source Sans Pro"/>
                <a:ea typeface="Source Sans Pro"/>
                <a:cs typeface="Source Sans Pro"/>
                <a:sym typeface="Source Sans Pro"/>
              </a:rPr>
              <a:t>Anita Bowness</a:t>
            </a: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14"/>
          <p:cNvSpPr txBox="1">
            <a:spLocks noGrp="1"/>
          </p:cNvSpPr>
          <p:nvPr>
            <p:ph type="title"/>
          </p:nvPr>
        </p:nvSpPr>
        <p:spPr>
          <a:xfrm>
            <a:off x="1646588" y="-1"/>
            <a:ext cx="675507" cy="6713621"/>
          </a:xfrm>
          <a:prstGeom prst="rect">
            <a:avLst/>
          </a:prstGeom>
          <a:noFill/>
          <a:ln>
            <a:noFill/>
          </a:ln>
        </p:spPr>
        <p:txBody>
          <a:bodyPr spcFirstLastPara="1" wrap="square" lIns="91425" tIns="45700" rIns="91425" bIns="45700" anchor="t" anchorCtr="0">
            <a:noAutofit/>
          </a:bodyPr>
          <a:lstStyle/>
          <a:p>
            <a:pPr marL="0" marR="0" lvl="0" indent="0" algn="l" rtl="0">
              <a:lnSpc>
                <a:spcPct val="89000"/>
              </a:lnSpc>
              <a:spcBef>
                <a:spcPts val="0"/>
              </a:spcBef>
              <a:spcAft>
                <a:spcPts val="0"/>
              </a:spcAft>
              <a:buClr>
                <a:schemeClr val="dk1"/>
              </a:buClr>
              <a:buSzPts val="6600"/>
              <a:buFont typeface="Source Sans Pro"/>
              <a:buNone/>
            </a:pPr>
            <a:r>
              <a:rPr lang="en-US" sz="6600" b="1" i="0" u="none" strike="noStrike" cap="none">
                <a:solidFill>
                  <a:schemeClr val="dk1"/>
                </a:solidFill>
                <a:latin typeface="Source Sans Pro"/>
                <a:ea typeface="Source Sans Pro"/>
                <a:cs typeface="Source Sans Pro"/>
                <a:sym typeface="Source Sans Pro"/>
              </a:rPr>
              <a:t>Content</a:t>
            </a:r>
            <a:endParaRPr sz="6600" b="1" i="0" u="none" strike="noStrike" cap="none">
              <a:solidFill>
                <a:schemeClr val="dk1"/>
              </a:solidFill>
              <a:latin typeface="Source Sans Pro"/>
              <a:ea typeface="Source Sans Pro"/>
              <a:cs typeface="Source Sans Pro"/>
              <a:sym typeface="Source Sans Pro"/>
            </a:endParaRPr>
          </a:p>
        </p:txBody>
      </p:sp>
      <p:grpSp>
        <p:nvGrpSpPr>
          <p:cNvPr id="106" name="Google Shape;106;p14"/>
          <p:cNvGrpSpPr/>
          <p:nvPr/>
        </p:nvGrpSpPr>
        <p:grpSpPr>
          <a:xfrm>
            <a:off x="-2783540" y="-438424"/>
            <a:ext cx="14178398" cy="7293488"/>
            <a:chOff x="-6126981" y="-937410"/>
            <a:chExt cx="14178398" cy="7293488"/>
          </a:xfrm>
        </p:grpSpPr>
        <p:sp>
          <p:nvSpPr>
            <p:cNvPr id="107" name="Google Shape;107;p14"/>
            <p:cNvSpPr/>
            <p:nvPr/>
          </p:nvSpPr>
          <p:spPr>
            <a:xfrm>
              <a:off x="-6126981" y="-937410"/>
              <a:ext cx="7293488" cy="7293488"/>
            </a:xfrm>
            <a:prstGeom prst="blockArc">
              <a:avLst>
                <a:gd name="adj1" fmla="val 18900000"/>
                <a:gd name="adj2" fmla="val 2700000"/>
                <a:gd name="adj3" fmla="val 296"/>
              </a:avLst>
            </a:prstGeom>
            <a:noFill/>
            <a:ln w="34925" cap="flat" cmpd="sng">
              <a:solidFill>
                <a:srgbClr val="6AA2AB"/>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4"/>
            <p:cNvSpPr/>
            <p:nvPr/>
          </p:nvSpPr>
          <p:spPr>
            <a:xfrm>
              <a:off x="434398" y="285347"/>
              <a:ext cx="7617019" cy="570477"/>
            </a:xfrm>
            <a:prstGeom prst="rect">
              <a:avLst/>
            </a:prstGeom>
            <a:solidFill>
              <a:srgbClr val="5E919A"/>
            </a:solidFill>
            <a:ln w="349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4"/>
            <p:cNvSpPr txBox="1"/>
            <p:nvPr/>
          </p:nvSpPr>
          <p:spPr>
            <a:xfrm>
              <a:off x="434398" y="285347"/>
              <a:ext cx="7617019" cy="570477"/>
            </a:xfrm>
            <a:prstGeom prst="rect">
              <a:avLst/>
            </a:prstGeom>
            <a:noFill/>
            <a:ln>
              <a:noFill/>
            </a:ln>
          </p:spPr>
          <p:txBody>
            <a:bodyPr spcFirstLastPara="1" wrap="square" lIns="452800" tIns="60950" rIns="60950" bIns="60950" anchor="ctr" anchorCtr="0">
              <a:noAutofit/>
            </a:bodyPr>
            <a:lstStyle/>
            <a:p>
              <a:pPr marL="0" marR="0" lvl="0" indent="0" algn="l" rtl="0">
                <a:lnSpc>
                  <a:spcPct val="90000"/>
                </a:lnSpc>
                <a:spcBef>
                  <a:spcPts val="0"/>
                </a:spcBef>
                <a:spcAft>
                  <a:spcPts val="0"/>
                </a:spcAft>
                <a:buNone/>
              </a:pPr>
              <a:r>
                <a:rPr lang="en-US" sz="2400" b="1" i="0" u="none" strike="noStrike" cap="none">
                  <a:solidFill>
                    <a:schemeClr val="lt1"/>
                  </a:solidFill>
                  <a:latin typeface="Source Sans Pro"/>
                  <a:ea typeface="Source Sans Pro"/>
                  <a:cs typeface="Source Sans Pro"/>
                  <a:sym typeface="Source Sans Pro"/>
                </a:rPr>
                <a:t>A definition</a:t>
              </a:r>
              <a:endParaRPr sz="2400" b="1" i="0" u="none" strike="noStrike" cap="none">
                <a:solidFill>
                  <a:schemeClr val="lt1"/>
                </a:solidFill>
                <a:latin typeface="Source Sans Pro"/>
                <a:ea typeface="Source Sans Pro"/>
                <a:cs typeface="Source Sans Pro"/>
                <a:sym typeface="Source Sans Pro"/>
              </a:endParaRPr>
            </a:p>
          </p:txBody>
        </p:sp>
        <p:sp>
          <p:nvSpPr>
            <p:cNvPr id="110" name="Google Shape;110;p14"/>
            <p:cNvSpPr/>
            <p:nvPr/>
          </p:nvSpPr>
          <p:spPr>
            <a:xfrm>
              <a:off x="77849" y="214037"/>
              <a:ext cx="713096" cy="713096"/>
            </a:xfrm>
            <a:prstGeom prst="ellipse">
              <a:avLst/>
            </a:prstGeom>
            <a:solidFill>
              <a:schemeClr val="lt1"/>
            </a:solidFill>
            <a:ln w="34925" cap="flat" cmpd="sng">
              <a:solidFill>
                <a:srgbClr val="5E919A"/>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4"/>
            <p:cNvSpPr/>
            <p:nvPr/>
          </p:nvSpPr>
          <p:spPr>
            <a:xfrm>
              <a:off x="903654" y="1140954"/>
              <a:ext cx="7147763" cy="570477"/>
            </a:xfrm>
            <a:prstGeom prst="rect">
              <a:avLst/>
            </a:prstGeom>
            <a:solidFill>
              <a:srgbClr val="6B9AA4"/>
            </a:solidFill>
            <a:ln w="349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14"/>
            <p:cNvSpPr txBox="1"/>
            <p:nvPr/>
          </p:nvSpPr>
          <p:spPr>
            <a:xfrm>
              <a:off x="903654" y="1140954"/>
              <a:ext cx="7147763" cy="570477"/>
            </a:xfrm>
            <a:prstGeom prst="rect">
              <a:avLst/>
            </a:prstGeom>
            <a:noFill/>
            <a:ln>
              <a:noFill/>
            </a:ln>
          </p:spPr>
          <p:txBody>
            <a:bodyPr spcFirstLastPara="1" wrap="square" lIns="452800" tIns="60950" rIns="60950" bIns="60950" anchor="ctr" anchorCtr="0">
              <a:noAutofit/>
            </a:bodyPr>
            <a:lstStyle/>
            <a:p>
              <a:pPr marL="0" marR="0" lvl="0" indent="0" algn="l" rtl="0">
                <a:lnSpc>
                  <a:spcPct val="90000"/>
                </a:lnSpc>
                <a:spcBef>
                  <a:spcPts val="0"/>
                </a:spcBef>
                <a:spcAft>
                  <a:spcPts val="0"/>
                </a:spcAft>
                <a:buNone/>
              </a:pPr>
              <a:r>
                <a:rPr lang="en-US" sz="2400" b="1" i="0" u="none" strike="noStrike" cap="none">
                  <a:solidFill>
                    <a:schemeClr val="lt1"/>
                  </a:solidFill>
                  <a:latin typeface="Source Sans Pro"/>
                  <a:ea typeface="Source Sans Pro"/>
                  <a:cs typeface="Source Sans Pro"/>
                  <a:sym typeface="Source Sans Pro"/>
                </a:rPr>
                <a:t>Evolution of performance systems</a:t>
              </a:r>
              <a:endParaRPr sz="2400" b="1" i="0" u="none" strike="noStrike" cap="none">
                <a:solidFill>
                  <a:schemeClr val="lt1"/>
                </a:solidFill>
                <a:latin typeface="Source Sans Pro"/>
                <a:ea typeface="Source Sans Pro"/>
                <a:cs typeface="Source Sans Pro"/>
                <a:sym typeface="Source Sans Pro"/>
              </a:endParaRPr>
            </a:p>
          </p:txBody>
        </p:sp>
        <p:sp>
          <p:nvSpPr>
            <p:cNvPr id="113" name="Google Shape;113;p14"/>
            <p:cNvSpPr/>
            <p:nvPr/>
          </p:nvSpPr>
          <p:spPr>
            <a:xfrm>
              <a:off x="547106" y="1069644"/>
              <a:ext cx="713096" cy="713096"/>
            </a:xfrm>
            <a:prstGeom prst="ellipse">
              <a:avLst/>
            </a:prstGeom>
            <a:solidFill>
              <a:schemeClr val="lt1"/>
            </a:solidFill>
            <a:ln w="34925" cap="flat" cmpd="sng">
              <a:solidFill>
                <a:srgbClr val="6B9AA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4"/>
            <p:cNvSpPr/>
            <p:nvPr/>
          </p:nvSpPr>
          <p:spPr>
            <a:xfrm>
              <a:off x="1118233" y="1996562"/>
              <a:ext cx="6933183" cy="570477"/>
            </a:xfrm>
            <a:prstGeom prst="rect">
              <a:avLst/>
            </a:prstGeom>
            <a:solidFill>
              <a:srgbClr val="7AA4AD"/>
            </a:solidFill>
            <a:ln w="349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14"/>
            <p:cNvSpPr txBox="1"/>
            <p:nvPr/>
          </p:nvSpPr>
          <p:spPr>
            <a:xfrm>
              <a:off x="1118233" y="1996562"/>
              <a:ext cx="6933183" cy="570477"/>
            </a:xfrm>
            <a:prstGeom prst="rect">
              <a:avLst/>
            </a:prstGeom>
            <a:noFill/>
            <a:ln>
              <a:noFill/>
            </a:ln>
          </p:spPr>
          <p:txBody>
            <a:bodyPr spcFirstLastPara="1" wrap="square" lIns="452800" tIns="60950" rIns="60950" bIns="60950" anchor="ctr" anchorCtr="0">
              <a:noAutofit/>
            </a:bodyPr>
            <a:lstStyle/>
            <a:p>
              <a:pPr marL="0" marR="0" lvl="0" indent="0" algn="l" rtl="0">
                <a:lnSpc>
                  <a:spcPct val="90000"/>
                </a:lnSpc>
                <a:spcBef>
                  <a:spcPts val="0"/>
                </a:spcBef>
                <a:spcAft>
                  <a:spcPts val="0"/>
                </a:spcAft>
                <a:buNone/>
              </a:pPr>
              <a:r>
                <a:rPr lang="en-US" sz="2400" b="1" i="0" u="none" strike="noStrike" cap="none">
                  <a:solidFill>
                    <a:schemeClr val="lt1"/>
                  </a:solidFill>
                  <a:latin typeface="Source Sans Pro"/>
                  <a:ea typeface="Source Sans Pro"/>
                  <a:cs typeface="Source Sans Pro"/>
                  <a:sym typeface="Source Sans Pro"/>
                </a:rPr>
                <a:t>Real life performance management</a:t>
              </a:r>
              <a:endParaRPr sz="2400" b="1" i="0" u="none" strike="noStrike" cap="none">
                <a:solidFill>
                  <a:schemeClr val="lt1"/>
                </a:solidFill>
                <a:latin typeface="Source Sans Pro"/>
                <a:ea typeface="Source Sans Pro"/>
                <a:cs typeface="Source Sans Pro"/>
                <a:sym typeface="Source Sans Pro"/>
              </a:endParaRPr>
            </a:p>
          </p:txBody>
        </p:sp>
        <p:sp>
          <p:nvSpPr>
            <p:cNvPr id="116" name="Google Shape;116;p14"/>
            <p:cNvSpPr/>
            <p:nvPr/>
          </p:nvSpPr>
          <p:spPr>
            <a:xfrm>
              <a:off x="761685" y="1925252"/>
              <a:ext cx="713096" cy="713096"/>
            </a:xfrm>
            <a:prstGeom prst="ellipse">
              <a:avLst/>
            </a:prstGeom>
            <a:solidFill>
              <a:schemeClr val="lt1"/>
            </a:solidFill>
            <a:ln w="34925" cap="flat" cmpd="sng">
              <a:solidFill>
                <a:srgbClr val="7AA4AD"/>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4"/>
            <p:cNvSpPr/>
            <p:nvPr/>
          </p:nvSpPr>
          <p:spPr>
            <a:xfrm>
              <a:off x="1118233" y="2814327"/>
              <a:ext cx="6933183" cy="645078"/>
            </a:xfrm>
            <a:prstGeom prst="rect">
              <a:avLst/>
            </a:prstGeom>
            <a:solidFill>
              <a:srgbClr val="8AAEB5"/>
            </a:solidFill>
            <a:ln w="349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4"/>
            <p:cNvSpPr txBox="1"/>
            <p:nvPr/>
          </p:nvSpPr>
          <p:spPr>
            <a:xfrm>
              <a:off x="1118233" y="2814327"/>
              <a:ext cx="6933183" cy="645078"/>
            </a:xfrm>
            <a:prstGeom prst="rect">
              <a:avLst/>
            </a:prstGeom>
            <a:noFill/>
            <a:ln>
              <a:noFill/>
            </a:ln>
          </p:spPr>
          <p:txBody>
            <a:bodyPr spcFirstLastPara="1" wrap="square" lIns="452800" tIns="60950" rIns="60950" bIns="60950" anchor="ctr" anchorCtr="0">
              <a:noAutofit/>
            </a:bodyPr>
            <a:lstStyle/>
            <a:p>
              <a:pPr marL="0" marR="0" lvl="0" indent="0" algn="l" rtl="0">
                <a:lnSpc>
                  <a:spcPct val="90000"/>
                </a:lnSpc>
                <a:spcBef>
                  <a:spcPts val="0"/>
                </a:spcBef>
                <a:spcAft>
                  <a:spcPts val="0"/>
                </a:spcAft>
                <a:buNone/>
              </a:pPr>
              <a:r>
                <a:rPr lang="en-US" sz="2400" b="1" i="0" u="none" strike="noStrike" cap="none">
                  <a:solidFill>
                    <a:schemeClr val="lt1"/>
                  </a:solidFill>
                  <a:latin typeface="Source Sans Pro"/>
                  <a:ea typeface="Source Sans Pro"/>
                  <a:cs typeface="Source Sans Pro"/>
                  <a:sym typeface="Source Sans Pro"/>
                </a:rPr>
                <a:t>Essentials of a good performance management system</a:t>
              </a:r>
              <a:endParaRPr sz="2400" b="1" i="0" u="none" strike="noStrike" cap="none">
                <a:solidFill>
                  <a:schemeClr val="lt1"/>
                </a:solidFill>
                <a:latin typeface="Source Sans Pro"/>
                <a:ea typeface="Source Sans Pro"/>
                <a:cs typeface="Source Sans Pro"/>
                <a:sym typeface="Source Sans Pro"/>
              </a:endParaRPr>
            </a:p>
          </p:txBody>
        </p:sp>
        <p:sp>
          <p:nvSpPr>
            <p:cNvPr id="119" name="Google Shape;119;p14"/>
            <p:cNvSpPr/>
            <p:nvPr/>
          </p:nvSpPr>
          <p:spPr>
            <a:xfrm>
              <a:off x="761685" y="2780318"/>
              <a:ext cx="713096" cy="713096"/>
            </a:xfrm>
            <a:prstGeom prst="ellipse">
              <a:avLst/>
            </a:prstGeom>
            <a:solidFill>
              <a:schemeClr val="lt1"/>
            </a:solidFill>
            <a:ln w="34925" cap="flat" cmpd="sng">
              <a:solidFill>
                <a:srgbClr val="8AAEB5"/>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14"/>
            <p:cNvSpPr/>
            <p:nvPr/>
          </p:nvSpPr>
          <p:spPr>
            <a:xfrm>
              <a:off x="903654" y="3707235"/>
              <a:ext cx="7147763" cy="570477"/>
            </a:xfrm>
            <a:prstGeom prst="rect">
              <a:avLst/>
            </a:prstGeom>
            <a:solidFill>
              <a:srgbClr val="98B8BF"/>
            </a:solidFill>
            <a:ln w="349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4"/>
            <p:cNvSpPr txBox="1"/>
            <p:nvPr/>
          </p:nvSpPr>
          <p:spPr>
            <a:xfrm>
              <a:off x="903654" y="3707235"/>
              <a:ext cx="7147763" cy="570477"/>
            </a:xfrm>
            <a:prstGeom prst="rect">
              <a:avLst/>
            </a:prstGeom>
            <a:noFill/>
            <a:ln>
              <a:noFill/>
            </a:ln>
          </p:spPr>
          <p:txBody>
            <a:bodyPr spcFirstLastPara="1" wrap="square" lIns="452800" tIns="60950" rIns="60950" bIns="60950" anchor="ctr" anchorCtr="0">
              <a:noAutofit/>
            </a:bodyPr>
            <a:lstStyle/>
            <a:p>
              <a:pPr marL="0" marR="0" lvl="0" indent="0" algn="l" rtl="0">
                <a:lnSpc>
                  <a:spcPct val="90000"/>
                </a:lnSpc>
                <a:spcBef>
                  <a:spcPts val="0"/>
                </a:spcBef>
                <a:spcAft>
                  <a:spcPts val="0"/>
                </a:spcAft>
                <a:buNone/>
              </a:pPr>
              <a:r>
                <a:rPr lang="en-US" sz="2400" b="1" i="0" u="none" strike="noStrike" cap="none">
                  <a:solidFill>
                    <a:schemeClr val="lt1"/>
                  </a:solidFill>
                  <a:latin typeface="Source Sans Pro"/>
                  <a:ea typeface="Source Sans Pro"/>
                  <a:cs typeface="Source Sans Pro"/>
                  <a:sym typeface="Source Sans Pro"/>
                </a:rPr>
                <a:t>Common Challenges &amp; Possible Solutions</a:t>
              </a:r>
              <a:endParaRPr sz="2400" b="1" i="0" u="none" strike="noStrike" cap="none">
                <a:solidFill>
                  <a:schemeClr val="lt1"/>
                </a:solidFill>
                <a:latin typeface="Source Sans Pro"/>
                <a:ea typeface="Source Sans Pro"/>
                <a:cs typeface="Source Sans Pro"/>
                <a:sym typeface="Source Sans Pro"/>
              </a:endParaRPr>
            </a:p>
          </p:txBody>
        </p:sp>
        <p:sp>
          <p:nvSpPr>
            <p:cNvPr id="122" name="Google Shape;122;p14"/>
            <p:cNvSpPr/>
            <p:nvPr/>
          </p:nvSpPr>
          <p:spPr>
            <a:xfrm>
              <a:off x="547106" y="3635925"/>
              <a:ext cx="713096" cy="713096"/>
            </a:xfrm>
            <a:prstGeom prst="ellipse">
              <a:avLst/>
            </a:prstGeom>
            <a:solidFill>
              <a:schemeClr val="lt1"/>
            </a:solidFill>
            <a:ln w="34925" cap="flat" cmpd="sng">
              <a:solidFill>
                <a:srgbClr val="98B8BF"/>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14"/>
            <p:cNvSpPr/>
            <p:nvPr/>
          </p:nvSpPr>
          <p:spPr>
            <a:xfrm>
              <a:off x="434398" y="4562842"/>
              <a:ext cx="7617019" cy="570477"/>
            </a:xfrm>
            <a:prstGeom prst="rect">
              <a:avLst/>
            </a:prstGeom>
            <a:solidFill>
              <a:srgbClr val="A7C2C8"/>
            </a:solidFill>
            <a:ln w="34925" cap="flat" cmpd="sng">
              <a:solidFill>
                <a:schemeClr val="lt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14"/>
            <p:cNvSpPr txBox="1"/>
            <p:nvPr/>
          </p:nvSpPr>
          <p:spPr>
            <a:xfrm>
              <a:off x="434398" y="4562842"/>
              <a:ext cx="7617019" cy="570477"/>
            </a:xfrm>
            <a:prstGeom prst="rect">
              <a:avLst/>
            </a:prstGeom>
            <a:noFill/>
            <a:ln>
              <a:noFill/>
            </a:ln>
          </p:spPr>
          <p:txBody>
            <a:bodyPr spcFirstLastPara="1" wrap="square" lIns="452800" tIns="60950" rIns="60950" bIns="60950" anchor="ctr" anchorCtr="0">
              <a:noAutofit/>
            </a:bodyPr>
            <a:lstStyle/>
            <a:p>
              <a:pPr marL="0" marR="0" lvl="0" indent="0" algn="l" rtl="0">
                <a:lnSpc>
                  <a:spcPct val="90000"/>
                </a:lnSpc>
                <a:spcBef>
                  <a:spcPts val="0"/>
                </a:spcBef>
                <a:spcAft>
                  <a:spcPts val="0"/>
                </a:spcAft>
                <a:buNone/>
              </a:pPr>
              <a:r>
                <a:rPr lang="en-US" sz="2400" b="1" i="0" u="none" strike="noStrike" cap="none">
                  <a:solidFill>
                    <a:schemeClr val="lt1"/>
                  </a:solidFill>
                  <a:latin typeface="Source Sans Pro"/>
                  <a:ea typeface="Source Sans Pro"/>
                  <a:cs typeface="Source Sans Pro"/>
                  <a:sym typeface="Source Sans Pro"/>
                </a:rPr>
                <a:t>Trends – Current &amp; Future</a:t>
              </a:r>
              <a:endParaRPr sz="2400" b="1" i="0" u="none" strike="noStrike" cap="none">
                <a:solidFill>
                  <a:schemeClr val="lt1"/>
                </a:solidFill>
                <a:latin typeface="Source Sans Pro"/>
                <a:ea typeface="Source Sans Pro"/>
                <a:cs typeface="Source Sans Pro"/>
                <a:sym typeface="Source Sans Pro"/>
              </a:endParaRPr>
            </a:p>
          </p:txBody>
        </p:sp>
        <p:sp>
          <p:nvSpPr>
            <p:cNvPr id="125" name="Google Shape;125;p14"/>
            <p:cNvSpPr/>
            <p:nvPr/>
          </p:nvSpPr>
          <p:spPr>
            <a:xfrm>
              <a:off x="77849" y="4491533"/>
              <a:ext cx="713096" cy="713096"/>
            </a:xfrm>
            <a:prstGeom prst="ellipse">
              <a:avLst/>
            </a:prstGeom>
            <a:solidFill>
              <a:schemeClr val="lt1"/>
            </a:solidFill>
            <a:ln w="34925" cap="flat" cmpd="sng">
              <a:solidFill>
                <a:srgbClr val="A7C2C8"/>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6" name="Google Shape;126;p14"/>
          <p:cNvSpPr txBox="1"/>
          <p:nvPr/>
        </p:nvSpPr>
        <p:spPr>
          <a:xfrm>
            <a:off x="3525252" y="890337"/>
            <a:ext cx="493295" cy="40011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b="1" i="0" u="none" strike="noStrike" cap="none">
                <a:solidFill>
                  <a:schemeClr val="dk1"/>
                </a:solidFill>
                <a:latin typeface="Source Sans Pro"/>
                <a:ea typeface="Source Sans Pro"/>
                <a:cs typeface="Source Sans Pro"/>
                <a:sym typeface="Source Sans Pro"/>
              </a:rPr>
              <a:t>1</a:t>
            </a:r>
            <a:endParaRPr sz="2000" b="1" i="0" u="none" strike="noStrike" cap="none">
              <a:solidFill>
                <a:schemeClr val="dk1"/>
              </a:solidFill>
              <a:latin typeface="Source Sans Pro"/>
              <a:ea typeface="Source Sans Pro"/>
              <a:cs typeface="Source Sans Pro"/>
              <a:sym typeface="Source Sans Pro"/>
            </a:endParaRPr>
          </a:p>
        </p:txBody>
      </p:sp>
      <p:sp>
        <p:nvSpPr>
          <p:cNvPr id="127" name="Google Shape;127;p14"/>
          <p:cNvSpPr txBox="1"/>
          <p:nvPr/>
        </p:nvSpPr>
        <p:spPr>
          <a:xfrm>
            <a:off x="4018547" y="1776664"/>
            <a:ext cx="493295" cy="40011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b="1" i="0" u="none" strike="noStrike" cap="none">
                <a:solidFill>
                  <a:schemeClr val="dk1"/>
                </a:solidFill>
                <a:latin typeface="Source Sans Pro"/>
                <a:ea typeface="Source Sans Pro"/>
                <a:cs typeface="Source Sans Pro"/>
                <a:sym typeface="Source Sans Pro"/>
              </a:rPr>
              <a:t>2</a:t>
            </a:r>
            <a:endParaRPr sz="2000" b="1" i="0" u="none" strike="noStrike" cap="none">
              <a:solidFill>
                <a:schemeClr val="dk1"/>
              </a:solidFill>
              <a:latin typeface="Source Sans Pro"/>
              <a:ea typeface="Source Sans Pro"/>
              <a:cs typeface="Source Sans Pro"/>
              <a:sym typeface="Source Sans Pro"/>
            </a:endParaRPr>
          </a:p>
        </p:txBody>
      </p:sp>
      <p:sp>
        <p:nvSpPr>
          <p:cNvPr id="128" name="Google Shape;128;p14"/>
          <p:cNvSpPr txBox="1"/>
          <p:nvPr/>
        </p:nvSpPr>
        <p:spPr>
          <a:xfrm>
            <a:off x="4265195" y="2578770"/>
            <a:ext cx="415090" cy="40011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b="1" i="0" u="none" strike="noStrike" cap="none">
                <a:solidFill>
                  <a:schemeClr val="dk1"/>
                </a:solidFill>
                <a:latin typeface="Source Sans Pro"/>
                <a:ea typeface="Source Sans Pro"/>
                <a:cs typeface="Source Sans Pro"/>
                <a:sym typeface="Source Sans Pro"/>
              </a:rPr>
              <a:t>3</a:t>
            </a:r>
            <a:endParaRPr sz="2000" b="1" i="0" u="none" strike="noStrike" cap="none">
              <a:solidFill>
                <a:schemeClr val="dk1"/>
              </a:solidFill>
              <a:latin typeface="Source Sans Pro"/>
              <a:ea typeface="Source Sans Pro"/>
              <a:cs typeface="Source Sans Pro"/>
              <a:sym typeface="Source Sans Pro"/>
            </a:endParaRPr>
          </a:p>
        </p:txBody>
      </p:sp>
      <p:sp>
        <p:nvSpPr>
          <p:cNvPr id="129" name="Google Shape;129;p14"/>
          <p:cNvSpPr txBox="1"/>
          <p:nvPr/>
        </p:nvSpPr>
        <p:spPr>
          <a:xfrm>
            <a:off x="4265194" y="3454452"/>
            <a:ext cx="415090" cy="40011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b="1" i="0" u="none" strike="noStrike" cap="none">
                <a:solidFill>
                  <a:schemeClr val="dk1"/>
                </a:solidFill>
                <a:latin typeface="Source Sans Pro"/>
                <a:ea typeface="Source Sans Pro"/>
                <a:cs typeface="Source Sans Pro"/>
                <a:sym typeface="Source Sans Pro"/>
              </a:rPr>
              <a:t>4</a:t>
            </a:r>
            <a:endParaRPr sz="2000" b="1" i="0" u="none" strike="noStrike" cap="none">
              <a:solidFill>
                <a:schemeClr val="dk1"/>
              </a:solidFill>
              <a:latin typeface="Source Sans Pro"/>
              <a:ea typeface="Source Sans Pro"/>
              <a:cs typeface="Source Sans Pro"/>
              <a:sym typeface="Source Sans Pro"/>
            </a:endParaRPr>
          </a:p>
        </p:txBody>
      </p:sp>
      <p:sp>
        <p:nvSpPr>
          <p:cNvPr id="130" name="Google Shape;130;p14"/>
          <p:cNvSpPr txBox="1"/>
          <p:nvPr/>
        </p:nvSpPr>
        <p:spPr>
          <a:xfrm>
            <a:off x="4018547" y="4330134"/>
            <a:ext cx="415090" cy="40011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b="1" i="0" u="none" strike="noStrike" cap="none">
                <a:solidFill>
                  <a:schemeClr val="dk1"/>
                </a:solidFill>
                <a:latin typeface="Source Sans Pro"/>
                <a:ea typeface="Source Sans Pro"/>
                <a:cs typeface="Source Sans Pro"/>
                <a:sym typeface="Source Sans Pro"/>
              </a:rPr>
              <a:t>5</a:t>
            </a:r>
            <a:endParaRPr sz="2000" b="1" i="0" u="none" strike="noStrike" cap="none">
              <a:solidFill>
                <a:schemeClr val="dk1"/>
              </a:solidFill>
              <a:latin typeface="Source Sans Pro"/>
              <a:ea typeface="Source Sans Pro"/>
              <a:cs typeface="Source Sans Pro"/>
              <a:sym typeface="Source Sans Pro"/>
            </a:endParaRPr>
          </a:p>
        </p:txBody>
      </p:sp>
      <p:sp>
        <p:nvSpPr>
          <p:cNvPr id="131" name="Google Shape;131;p14"/>
          <p:cNvSpPr txBox="1"/>
          <p:nvPr/>
        </p:nvSpPr>
        <p:spPr>
          <a:xfrm>
            <a:off x="3573377" y="5156302"/>
            <a:ext cx="415090" cy="40011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000" b="1" i="0" u="none" strike="noStrike" cap="none">
                <a:solidFill>
                  <a:schemeClr val="dk1"/>
                </a:solidFill>
                <a:latin typeface="Source Sans Pro"/>
                <a:ea typeface="Source Sans Pro"/>
                <a:cs typeface="Source Sans Pro"/>
                <a:sym typeface="Source Sans Pro"/>
              </a:rPr>
              <a:t>6</a:t>
            </a:r>
            <a:endParaRPr sz="2000" b="1" i="0" u="none" strike="noStrike" cap="none">
              <a:solidFill>
                <a:schemeClr val="dk1"/>
              </a:solidFill>
              <a:latin typeface="Source Sans Pro"/>
              <a:ea typeface="Source Sans Pro"/>
              <a:cs typeface="Source Sans Pro"/>
              <a:sym typeface="Source Sans Pro"/>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5"/>
          <p:cNvSpPr/>
          <p:nvPr/>
        </p:nvSpPr>
        <p:spPr>
          <a:xfrm>
            <a:off x="9684320" y="1008198"/>
            <a:ext cx="1645920" cy="1097280"/>
          </a:xfrm>
          <a:prstGeom prst="wedgeRoundRectCallout">
            <a:avLst>
              <a:gd name="adj1" fmla="val -43068"/>
              <a:gd name="adj2" fmla="val 70991"/>
              <a:gd name="adj3" fmla="val 16667"/>
            </a:avLst>
          </a:prstGeom>
          <a:solidFill>
            <a:srgbClr val="37628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b="0" i="1" u="none" strike="noStrike" cap="none">
                <a:solidFill>
                  <a:schemeClr val="lt1"/>
                </a:solidFill>
                <a:latin typeface="Source Sans Pro"/>
                <a:ea typeface="Source Sans Pro"/>
                <a:cs typeface="Source Sans Pro"/>
                <a:sym typeface="Source Sans Pro"/>
              </a:rPr>
              <a:t>Systematic process</a:t>
            </a:r>
            <a:endParaRPr sz="1600" b="0" i="1" u="none" strike="noStrike" cap="none">
              <a:solidFill>
                <a:schemeClr val="lt1"/>
              </a:solidFill>
              <a:latin typeface="Source Sans Pro"/>
              <a:ea typeface="Source Sans Pro"/>
              <a:cs typeface="Source Sans Pro"/>
              <a:sym typeface="Source Sans Pro"/>
            </a:endParaRPr>
          </a:p>
        </p:txBody>
      </p:sp>
      <p:sp>
        <p:nvSpPr>
          <p:cNvPr id="137" name="Google Shape;137;p15"/>
          <p:cNvSpPr/>
          <p:nvPr/>
        </p:nvSpPr>
        <p:spPr>
          <a:xfrm>
            <a:off x="3716771" y="4524080"/>
            <a:ext cx="1645920" cy="1097280"/>
          </a:xfrm>
          <a:prstGeom prst="wedgeRoundRectCallout">
            <a:avLst>
              <a:gd name="adj1" fmla="val 38405"/>
              <a:gd name="adj2" fmla="val -73437"/>
              <a:gd name="adj3" fmla="val 16667"/>
            </a:avLst>
          </a:prstGeom>
          <a:solidFill>
            <a:srgbClr val="37628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b="0" i="1" u="none" strike="noStrike" cap="none">
                <a:solidFill>
                  <a:schemeClr val="lt1"/>
                </a:solidFill>
                <a:latin typeface="Source Sans Pro"/>
                <a:ea typeface="Source Sans Pro"/>
                <a:cs typeface="Source Sans Pro"/>
                <a:sym typeface="Source Sans Pro"/>
              </a:rPr>
              <a:t>Cyclical, yet continuous</a:t>
            </a:r>
            <a:endParaRPr/>
          </a:p>
        </p:txBody>
      </p:sp>
      <p:sp>
        <p:nvSpPr>
          <p:cNvPr id="138" name="Google Shape;138;p15"/>
          <p:cNvSpPr/>
          <p:nvPr/>
        </p:nvSpPr>
        <p:spPr>
          <a:xfrm>
            <a:off x="1598305" y="1177570"/>
            <a:ext cx="1645920" cy="1097280"/>
          </a:xfrm>
          <a:prstGeom prst="wedgeRoundRectCallout">
            <a:avLst>
              <a:gd name="adj1" fmla="val 44016"/>
              <a:gd name="adj2" fmla="val 67972"/>
              <a:gd name="adj3" fmla="val 16667"/>
            </a:avLst>
          </a:prstGeom>
          <a:solidFill>
            <a:srgbClr val="37628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b="0" i="1" u="none" strike="noStrike" cap="none">
                <a:solidFill>
                  <a:schemeClr val="lt1"/>
                </a:solidFill>
                <a:latin typeface="Source Sans Pro"/>
                <a:ea typeface="Source Sans Pro"/>
                <a:cs typeface="Source Sans Pro"/>
                <a:sym typeface="Source Sans Pro"/>
              </a:rPr>
              <a:t>Measurement of performance</a:t>
            </a:r>
            <a:endParaRPr/>
          </a:p>
        </p:txBody>
      </p:sp>
      <p:sp>
        <p:nvSpPr>
          <p:cNvPr id="139" name="Google Shape;139;p15"/>
          <p:cNvSpPr/>
          <p:nvPr/>
        </p:nvSpPr>
        <p:spPr>
          <a:xfrm>
            <a:off x="856925" y="2750987"/>
            <a:ext cx="1645920" cy="1097280"/>
          </a:xfrm>
          <a:prstGeom prst="wedgeRoundRectCallout">
            <a:avLst>
              <a:gd name="adj1" fmla="val 39704"/>
              <a:gd name="adj2" fmla="val 64362"/>
              <a:gd name="adj3" fmla="val 16667"/>
            </a:avLst>
          </a:prstGeom>
          <a:solidFill>
            <a:srgbClr val="37628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b="0" i="1" u="none" strike="noStrike" cap="none">
                <a:solidFill>
                  <a:schemeClr val="lt1"/>
                </a:solidFill>
                <a:latin typeface="Source Sans Pro"/>
                <a:ea typeface="Source Sans Pro"/>
                <a:cs typeface="Source Sans Pro"/>
                <a:sym typeface="Source Sans Pro"/>
              </a:rPr>
              <a:t>Feedback…</a:t>
            </a:r>
            <a:endParaRPr sz="1600" b="0" i="1" u="none" strike="noStrike" cap="none">
              <a:solidFill>
                <a:schemeClr val="lt1"/>
              </a:solidFill>
              <a:latin typeface="Source Sans Pro"/>
              <a:ea typeface="Source Sans Pro"/>
              <a:cs typeface="Source Sans Pro"/>
              <a:sym typeface="Source Sans Pro"/>
            </a:endParaRPr>
          </a:p>
        </p:txBody>
      </p:sp>
      <p:sp>
        <p:nvSpPr>
          <p:cNvPr id="140" name="Google Shape;140;p15"/>
          <p:cNvSpPr/>
          <p:nvPr/>
        </p:nvSpPr>
        <p:spPr>
          <a:xfrm>
            <a:off x="1467853" y="4524080"/>
            <a:ext cx="1645920" cy="1097280"/>
          </a:xfrm>
          <a:prstGeom prst="wedgeRoundRectCallout">
            <a:avLst>
              <a:gd name="adj1" fmla="val 74934"/>
              <a:gd name="adj2" fmla="val -36558"/>
              <a:gd name="adj3" fmla="val 16667"/>
            </a:avLst>
          </a:prstGeom>
          <a:solidFill>
            <a:srgbClr val="37628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b="0" i="1" u="none" strike="noStrike" cap="none">
                <a:solidFill>
                  <a:schemeClr val="lt1"/>
                </a:solidFill>
                <a:latin typeface="Source Sans Pro"/>
                <a:ea typeface="Source Sans Pro"/>
                <a:cs typeface="Source Sans Pro"/>
                <a:sym typeface="Source Sans Pro"/>
              </a:rPr>
              <a:t>Objectives/goals/KPIs</a:t>
            </a:r>
            <a:endParaRPr sz="1600" b="0" i="1" u="none" strike="noStrike" cap="none">
              <a:solidFill>
                <a:schemeClr val="lt1"/>
              </a:solidFill>
              <a:latin typeface="Source Sans Pro"/>
              <a:ea typeface="Source Sans Pro"/>
              <a:cs typeface="Source Sans Pro"/>
              <a:sym typeface="Source Sans Pro"/>
            </a:endParaRPr>
          </a:p>
        </p:txBody>
      </p:sp>
      <p:sp>
        <p:nvSpPr>
          <p:cNvPr id="141" name="Google Shape;141;p15"/>
          <p:cNvSpPr/>
          <p:nvPr/>
        </p:nvSpPr>
        <p:spPr>
          <a:xfrm>
            <a:off x="3409244" y="741832"/>
            <a:ext cx="1645920" cy="1097280"/>
          </a:xfrm>
          <a:prstGeom prst="wedgeRoundRectCallout">
            <a:avLst>
              <a:gd name="adj1" fmla="val 45059"/>
              <a:gd name="adj2" fmla="val 72402"/>
              <a:gd name="adj3" fmla="val 16667"/>
            </a:avLst>
          </a:prstGeom>
          <a:solidFill>
            <a:srgbClr val="37628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b="0" i="1" u="none" strike="noStrike" cap="none">
                <a:solidFill>
                  <a:schemeClr val="lt1"/>
                </a:solidFill>
                <a:latin typeface="Source Sans Pro"/>
                <a:ea typeface="Source Sans Pro"/>
                <a:cs typeface="Source Sans Pro"/>
                <a:sym typeface="Source Sans Pro"/>
              </a:rPr>
              <a:t>Alignment to overall strategy, mission and values</a:t>
            </a:r>
            <a:endParaRPr sz="1600" b="0" i="1" u="none" strike="noStrike" cap="none">
              <a:solidFill>
                <a:schemeClr val="lt1"/>
              </a:solidFill>
              <a:latin typeface="Source Sans Pro"/>
              <a:ea typeface="Source Sans Pro"/>
              <a:cs typeface="Source Sans Pro"/>
              <a:sym typeface="Source Sans Pro"/>
            </a:endParaRPr>
          </a:p>
        </p:txBody>
      </p:sp>
      <p:sp>
        <p:nvSpPr>
          <p:cNvPr id="142" name="Google Shape;142;p15"/>
          <p:cNvSpPr/>
          <p:nvPr/>
        </p:nvSpPr>
        <p:spPr>
          <a:xfrm>
            <a:off x="5505283" y="741833"/>
            <a:ext cx="1645920" cy="1097280"/>
          </a:xfrm>
          <a:prstGeom prst="wedgeRoundRectCallout">
            <a:avLst>
              <a:gd name="adj1" fmla="val -9195"/>
              <a:gd name="adj2" fmla="val 88471"/>
              <a:gd name="adj3" fmla="val 16667"/>
            </a:avLst>
          </a:prstGeom>
          <a:solidFill>
            <a:srgbClr val="37628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b="0" i="1" u="none" strike="noStrike" cap="none">
                <a:solidFill>
                  <a:schemeClr val="lt1"/>
                </a:solidFill>
                <a:latin typeface="Source Sans Pro"/>
                <a:ea typeface="Source Sans Pro"/>
                <a:cs typeface="Source Sans Pro"/>
                <a:sym typeface="Source Sans Pro"/>
              </a:rPr>
              <a:t>Communication</a:t>
            </a:r>
            <a:endParaRPr sz="1600" b="0" i="1" u="none" strike="noStrike" cap="none">
              <a:solidFill>
                <a:schemeClr val="lt1"/>
              </a:solidFill>
              <a:latin typeface="Source Sans Pro"/>
              <a:ea typeface="Source Sans Pro"/>
              <a:cs typeface="Source Sans Pro"/>
              <a:sym typeface="Source Sans Pro"/>
            </a:endParaRPr>
          </a:p>
        </p:txBody>
      </p:sp>
      <p:sp>
        <p:nvSpPr>
          <p:cNvPr id="143" name="Google Shape;143;p15"/>
          <p:cNvSpPr/>
          <p:nvPr/>
        </p:nvSpPr>
        <p:spPr>
          <a:xfrm>
            <a:off x="5927682" y="4524079"/>
            <a:ext cx="1645920" cy="1097280"/>
          </a:xfrm>
          <a:prstGeom prst="wedgeRoundRectCallout">
            <a:avLst>
              <a:gd name="adj1" fmla="val -48336"/>
              <a:gd name="adj2" fmla="val -65485"/>
              <a:gd name="adj3" fmla="val 16667"/>
            </a:avLst>
          </a:prstGeom>
          <a:solidFill>
            <a:srgbClr val="37628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b="0" i="1" u="none" strike="noStrike" cap="none">
                <a:solidFill>
                  <a:schemeClr val="lt1"/>
                </a:solidFill>
                <a:latin typeface="Source Sans Pro"/>
                <a:ea typeface="Source Sans Pro"/>
                <a:cs typeface="Source Sans Pro"/>
                <a:sym typeface="Source Sans Pro"/>
              </a:rPr>
              <a:t>Performance Improvement</a:t>
            </a:r>
            <a:endParaRPr sz="1600" b="0" i="1" u="none" strike="noStrike" cap="none">
              <a:solidFill>
                <a:schemeClr val="lt1"/>
              </a:solidFill>
              <a:latin typeface="Source Sans Pro"/>
              <a:ea typeface="Source Sans Pro"/>
              <a:cs typeface="Source Sans Pro"/>
              <a:sym typeface="Source Sans Pro"/>
            </a:endParaRPr>
          </a:p>
        </p:txBody>
      </p:sp>
      <p:sp>
        <p:nvSpPr>
          <p:cNvPr id="144" name="Google Shape;144;p15"/>
          <p:cNvSpPr/>
          <p:nvPr/>
        </p:nvSpPr>
        <p:spPr>
          <a:xfrm>
            <a:off x="7765732" y="728870"/>
            <a:ext cx="1645920" cy="1097280"/>
          </a:xfrm>
          <a:prstGeom prst="wedgeRoundRectCallout">
            <a:avLst>
              <a:gd name="adj1" fmla="val -40900"/>
              <a:gd name="adj2" fmla="val 84810"/>
              <a:gd name="adj3" fmla="val 16667"/>
            </a:avLst>
          </a:prstGeom>
          <a:solidFill>
            <a:srgbClr val="37628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b="0" i="1" u="none" strike="noStrike" cap="none">
                <a:solidFill>
                  <a:schemeClr val="lt1"/>
                </a:solidFill>
                <a:latin typeface="Source Sans Pro"/>
                <a:ea typeface="Source Sans Pro"/>
                <a:cs typeface="Source Sans Pro"/>
                <a:sym typeface="Source Sans Pro"/>
              </a:rPr>
              <a:t>Individual Performance</a:t>
            </a:r>
            <a:endParaRPr sz="1600" b="0" i="1" u="none" strike="noStrike" cap="none">
              <a:solidFill>
                <a:schemeClr val="lt1"/>
              </a:solidFill>
              <a:latin typeface="Source Sans Pro"/>
              <a:ea typeface="Source Sans Pro"/>
              <a:cs typeface="Source Sans Pro"/>
              <a:sym typeface="Source Sans Pro"/>
            </a:endParaRPr>
          </a:p>
        </p:txBody>
      </p:sp>
      <p:sp>
        <p:nvSpPr>
          <p:cNvPr id="145" name="Google Shape;145;p15"/>
          <p:cNvSpPr/>
          <p:nvPr/>
        </p:nvSpPr>
        <p:spPr>
          <a:xfrm>
            <a:off x="9694194" y="2750987"/>
            <a:ext cx="1645920" cy="1097280"/>
          </a:xfrm>
          <a:prstGeom prst="wedgeRoundRectCallout">
            <a:avLst>
              <a:gd name="adj1" fmla="val -61324"/>
              <a:gd name="adj2" fmla="val 26706"/>
              <a:gd name="adj3" fmla="val 16667"/>
            </a:avLst>
          </a:prstGeom>
          <a:solidFill>
            <a:srgbClr val="37628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b="0" i="1" u="none" strike="noStrike" cap="none">
                <a:solidFill>
                  <a:schemeClr val="lt1"/>
                </a:solidFill>
                <a:latin typeface="Source Sans Pro"/>
                <a:ea typeface="Source Sans Pro"/>
                <a:cs typeface="Source Sans Pro"/>
                <a:sym typeface="Source Sans Pro"/>
              </a:rPr>
              <a:t>Team/organizational performance</a:t>
            </a:r>
            <a:endParaRPr sz="1600" b="0" i="1" u="none" strike="noStrike" cap="none">
              <a:solidFill>
                <a:schemeClr val="lt1"/>
              </a:solidFill>
              <a:latin typeface="Source Sans Pro"/>
              <a:ea typeface="Source Sans Pro"/>
              <a:cs typeface="Source Sans Pro"/>
              <a:sym typeface="Source Sans Pro"/>
            </a:endParaRPr>
          </a:p>
        </p:txBody>
      </p:sp>
      <p:sp>
        <p:nvSpPr>
          <p:cNvPr id="146" name="Google Shape;146;p15"/>
          <p:cNvSpPr txBox="1">
            <a:spLocks noGrp="1"/>
          </p:cNvSpPr>
          <p:nvPr>
            <p:ph type="title"/>
          </p:nvPr>
        </p:nvSpPr>
        <p:spPr>
          <a:xfrm>
            <a:off x="3008787" y="2501962"/>
            <a:ext cx="6547472" cy="1573417"/>
          </a:xfrm>
          <a:prstGeom prst="rect">
            <a:avLst/>
          </a:prstGeom>
          <a:noFill/>
          <a:ln>
            <a:noFill/>
          </a:ln>
        </p:spPr>
        <p:txBody>
          <a:bodyPr spcFirstLastPara="1" wrap="square" lIns="91425" tIns="45700" rIns="91425" bIns="45700" anchor="t" anchorCtr="0">
            <a:noAutofit/>
          </a:bodyPr>
          <a:lstStyle/>
          <a:p>
            <a:pPr marL="0" marR="0" lvl="0" indent="0" algn="ctr" rtl="0">
              <a:lnSpc>
                <a:spcPct val="89000"/>
              </a:lnSpc>
              <a:spcBef>
                <a:spcPts val="0"/>
              </a:spcBef>
              <a:spcAft>
                <a:spcPts val="0"/>
              </a:spcAft>
              <a:buClr>
                <a:schemeClr val="dk1"/>
              </a:buClr>
              <a:buSzPts val="4000"/>
              <a:buFont typeface="Source Sans Pro"/>
              <a:buNone/>
            </a:pPr>
            <a:r>
              <a:rPr lang="en-US" sz="4000" b="1" i="0" u="none" strike="noStrike" cap="none">
                <a:solidFill>
                  <a:schemeClr val="dk1"/>
                </a:solidFill>
                <a:latin typeface="Source Sans Pro"/>
                <a:ea typeface="Source Sans Pro"/>
                <a:cs typeface="Source Sans Pro"/>
                <a:sym typeface="Source Sans Pro"/>
              </a:rPr>
              <a:t>What is a performance management system?</a:t>
            </a:r>
            <a:endParaRPr sz="4000" b="1" i="0" u="none" strike="noStrike" cap="none">
              <a:solidFill>
                <a:schemeClr val="dk1"/>
              </a:solidFill>
              <a:latin typeface="Source Sans Pro"/>
              <a:ea typeface="Source Sans Pro"/>
              <a:cs typeface="Source Sans Pro"/>
              <a:sym typeface="Source Sans Pro"/>
            </a:endParaRPr>
          </a:p>
        </p:txBody>
      </p:sp>
      <p:sp>
        <p:nvSpPr>
          <p:cNvPr id="147" name="Google Shape;147;p15"/>
          <p:cNvSpPr/>
          <p:nvPr/>
        </p:nvSpPr>
        <p:spPr>
          <a:xfrm>
            <a:off x="9928431" y="4400773"/>
            <a:ext cx="1645920" cy="1097280"/>
          </a:xfrm>
          <a:prstGeom prst="wedgeRoundRectCallout">
            <a:avLst>
              <a:gd name="adj1" fmla="val -68289"/>
              <a:gd name="adj2" fmla="val -39561"/>
              <a:gd name="adj3" fmla="val 16667"/>
            </a:avLst>
          </a:prstGeom>
          <a:solidFill>
            <a:srgbClr val="37628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b="0" i="1" u="none" strike="noStrike" cap="none">
                <a:solidFill>
                  <a:schemeClr val="lt1"/>
                </a:solidFill>
                <a:latin typeface="Source Sans Pro"/>
                <a:ea typeface="Source Sans Pro"/>
                <a:cs typeface="Source Sans Pro"/>
                <a:sym typeface="Source Sans Pro"/>
              </a:rPr>
              <a:t>Documenting performance</a:t>
            </a:r>
            <a:endParaRPr sz="1600" b="0" i="1" u="none" strike="noStrike" cap="none">
              <a:solidFill>
                <a:schemeClr val="lt1"/>
              </a:solidFill>
              <a:latin typeface="Source Sans Pro"/>
              <a:ea typeface="Source Sans Pro"/>
              <a:cs typeface="Source Sans Pro"/>
              <a:sym typeface="Source Sans Pro"/>
            </a:endParaRPr>
          </a:p>
        </p:txBody>
      </p:sp>
      <p:sp>
        <p:nvSpPr>
          <p:cNvPr id="148" name="Google Shape;148;p15"/>
          <p:cNvSpPr/>
          <p:nvPr/>
        </p:nvSpPr>
        <p:spPr>
          <a:xfrm>
            <a:off x="7845808" y="4512685"/>
            <a:ext cx="1645920" cy="1097280"/>
          </a:xfrm>
          <a:prstGeom prst="wedgeRoundRectCallout">
            <a:avLst>
              <a:gd name="adj1" fmla="val -48336"/>
              <a:gd name="adj2" fmla="val -65485"/>
              <a:gd name="adj3" fmla="val 16667"/>
            </a:avLst>
          </a:prstGeom>
          <a:solidFill>
            <a:srgbClr val="37628B"/>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r>
              <a:rPr lang="en-US" sz="1600" b="0" i="1" u="none" strike="noStrike" cap="none">
                <a:solidFill>
                  <a:schemeClr val="lt1"/>
                </a:solidFill>
                <a:latin typeface="Source Sans Pro"/>
                <a:ea typeface="Source Sans Pro"/>
                <a:cs typeface="Source Sans Pro"/>
                <a:sym typeface="Source Sans Pro"/>
              </a:rPr>
              <a:t>Relative Performance</a:t>
            </a:r>
            <a:endParaRPr sz="1600" b="0" i="1" u="none" strike="noStrike" cap="none">
              <a:solidFill>
                <a:schemeClr val="lt1"/>
              </a:solidFill>
              <a:latin typeface="Source Sans Pro"/>
              <a:ea typeface="Source Sans Pro"/>
              <a:cs typeface="Source Sans Pro"/>
              <a:sym typeface="Source Sans Pro"/>
            </a:endParaRPr>
          </a:p>
        </p:txBody>
      </p:sp>
      <p:sp>
        <p:nvSpPr>
          <p:cNvPr id="149" name="Google Shape;149;p15"/>
          <p:cNvSpPr txBox="1"/>
          <p:nvPr/>
        </p:nvSpPr>
        <p:spPr>
          <a:xfrm>
            <a:off x="1193781" y="5806159"/>
            <a:ext cx="10834590" cy="959237"/>
          </a:xfrm>
          <a:prstGeom prst="rect">
            <a:avLst/>
          </a:prstGeom>
          <a:noFill/>
          <a:ln>
            <a:noFill/>
          </a:ln>
        </p:spPr>
        <p:txBody>
          <a:bodyPr spcFirstLastPara="1" wrap="square" lIns="91425" tIns="45700" rIns="91425" bIns="45700" anchor="t" anchorCtr="0">
            <a:noAutofit/>
          </a:bodyPr>
          <a:lstStyle/>
          <a:p>
            <a:pPr marL="0" marR="0" lvl="0" indent="0" algn="ctr" rtl="0">
              <a:lnSpc>
                <a:spcPct val="150000"/>
              </a:lnSpc>
              <a:spcBef>
                <a:spcPts val="0"/>
              </a:spcBef>
              <a:spcAft>
                <a:spcPts val="0"/>
              </a:spcAft>
              <a:buNone/>
            </a:pPr>
            <a:r>
              <a:rPr lang="en-US" sz="2000" b="1" i="1" u="none" strike="noStrike" cap="none">
                <a:solidFill>
                  <a:schemeClr val="dk1"/>
                </a:solidFill>
                <a:latin typeface="Source Sans Pro"/>
                <a:ea typeface="Source Sans Pro"/>
                <a:cs typeface="Source Sans Pro"/>
                <a:sym typeface="Source Sans Pro"/>
              </a:rPr>
              <a:t>“It is the process of systematically assessing the performance of an employee and using the assessment to better the performance over time.”</a:t>
            </a:r>
            <a:endParaRPr sz="2000" b="1" i="0" u="none" strike="noStrike" cap="none">
              <a:solidFill>
                <a:schemeClr val="dk1"/>
              </a:solidFill>
              <a:latin typeface="Source Sans Pro"/>
              <a:ea typeface="Source Sans Pro"/>
              <a:cs typeface="Source Sans Pro"/>
              <a:sym typeface="Source Sans Pro"/>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1"/>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42"/>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4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39"/>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Google Shape;155;p16"/>
          <p:cNvSpPr txBox="1">
            <a:spLocks noGrp="1"/>
          </p:cNvSpPr>
          <p:nvPr>
            <p:ph type="title" idx="4294967295"/>
          </p:nvPr>
        </p:nvSpPr>
        <p:spPr>
          <a:xfrm>
            <a:off x="708787" y="0"/>
            <a:ext cx="10398125" cy="650876"/>
          </a:xfrm>
          <a:prstGeom prst="rect">
            <a:avLst/>
          </a:prstGeom>
          <a:noFill/>
          <a:ln>
            <a:noFill/>
          </a:ln>
        </p:spPr>
        <p:txBody>
          <a:bodyPr spcFirstLastPara="1" wrap="square" lIns="91425" tIns="45700" rIns="91425" bIns="45700" anchor="t" anchorCtr="0">
            <a:noAutofit/>
          </a:bodyPr>
          <a:lstStyle/>
          <a:p>
            <a:pPr marL="0" marR="0" lvl="0" indent="0" algn="l" rtl="0">
              <a:lnSpc>
                <a:spcPct val="89000"/>
              </a:lnSpc>
              <a:spcBef>
                <a:spcPts val="0"/>
              </a:spcBef>
              <a:spcAft>
                <a:spcPts val="0"/>
              </a:spcAft>
              <a:buClr>
                <a:schemeClr val="dk2"/>
              </a:buClr>
              <a:buSzPts val="4000"/>
              <a:buFont typeface="Source Sans Pro"/>
              <a:buNone/>
            </a:pPr>
            <a:r>
              <a:rPr lang="en-US" sz="4000" b="1" i="0" u="none" strike="noStrike" cap="none">
                <a:solidFill>
                  <a:schemeClr val="dk2"/>
                </a:solidFill>
                <a:latin typeface="Source Sans Pro"/>
                <a:ea typeface="Source Sans Pro"/>
                <a:cs typeface="Source Sans Pro"/>
                <a:sym typeface="Source Sans Pro"/>
              </a:rPr>
              <a:t>The evolution of performance systems </a:t>
            </a:r>
            <a:endParaRPr sz="4000" b="1" i="0" u="none" strike="noStrike" cap="none">
              <a:solidFill>
                <a:schemeClr val="dk2"/>
              </a:solidFill>
              <a:latin typeface="Source Sans Pro"/>
              <a:ea typeface="Source Sans Pro"/>
              <a:cs typeface="Source Sans Pro"/>
              <a:sym typeface="Source Sans Pro"/>
            </a:endParaRPr>
          </a:p>
        </p:txBody>
      </p:sp>
      <p:grpSp>
        <p:nvGrpSpPr>
          <p:cNvPr id="156" name="Google Shape;156;p16"/>
          <p:cNvGrpSpPr/>
          <p:nvPr/>
        </p:nvGrpSpPr>
        <p:grpSpPr>
          <a:xfrm>
            <a:off x="810589" y="546888"/>
            <a:ext cx="11093086" cy="5827278"/>
            <a:chOff x="101802" y="-99786"/>
            <a:chExt cx="11093086" cy="5827278"/>
          </a:xfrm>
        </p:grpSpPr>
        <p:sp>
          <p:nvSpPr>
            <p:cNvPr id="157" name="Google Shape;157;p16"/>
            <p:cNvSpPr/>
            <p:nvPr/>
          </p:nvSpPr>
          <p:spPr>
            <a:xfrm>
              <a:off x="101802" y="-99786"/>
              <a:ext cx="11093086" cy="5827278"/>
            </a:xfrm>
            <a:custGeom>
              <a:avLst/>
              <a:gdLst/>
              <a:ahLst/>
              <a:cxnLst/>
              <a:rect l="l" t="t" r="r" b="b"/>
              <a:pathLst>
                <a:path w="120000" h="120000" extrusionOk="0">
                  <a:moveTo>
                    <a:pt x="0" y="120000"/>
                  </a:moveTo>
                  <a:quadBezTo>
                    <a:pt x="20000" y="40000"/>
                    <a:pt x="104241" y="15000"/>
                  </a:quadBezTo>
                  <a:lnTo>
                    <a:pt x="103353" y="0"/>
                  </a:lnTo>
                  <a:lnTo>
                    <a:pt x="120000" y="24000"/>
                  </a:lnTo>
                  <a:lnTo>
                    <a:pt x="106904" y="60000"/>
                  </a:lnTo>
                  <a:lnTo>
                    <a:pt x="106016" y="45000"/>
                  </a:lnTo>
                  <a:quadBezTo>
                    <a:pt x="30000" y="55000"/>
                    <a:pt x="0" y="120000"/>
                  </a:quadBezTo>
                  <a:close/>
                </a:path>
              </a:pathLst>
            </a:custGeom>
            <a:gradFill>
              <a:gsLst>
                <a:gs pos="0">
                  <a:srgbClr val="C8D8DC"/>
                </a:gs>
                <a:gs pos="50000">
                  <a:srgbClr val="BCD2D7"/>
                </a:gs>
                <a:gs pos="100000">
                  <a:srgbClr val="A4BABF"/>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16"/>
            <p:cNvSpPr/>
            <p:nvPr/>
          </p:nvSpPr>
          <p:spPr>
            <a:xfrm>
              <a:off x="1397372" y="4088914"/>
              <a:ext cx="214443" cy="214443"/>
            </a:xfrm>
            <a:prstGeom prst="ellipse">
              <a:avLst/>
            </a:prstGeom>
            <a:gradFill>
              <a:gsLst>
                <a:gs pos="0">
                  <a:srgbClr val="63858A"/>
                </a:gs>
                <a:gs pos="50000">
                  <a:srgbClr val="49767E"/>
                </a:gs>
                <a:gs pos="100000">
                  <a:srgbClr val="3D6970"/>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9" name="Google Shape;159;p16"/>
            <p:cNvSpPr/>
            <p:nvPr/>
          </p:nvSpPr>
          <p:spPr>
            <a:xfrm>
              <a:off x="1718299" y="3782957"/>
              <a:ext cx="1752151" cy="1786039"/>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0" name="Google Shape;160;p16"/>
            <p:cNvSpPr txBox="1"/>
            <p:nvPr/>
          </p:nvSpPr>
          <p:spPr>
            <a:xfrm>
              <a:off x="1718299" y="3782957"/>
              <a:ext cx="1752151" cy="1786039"/>
            </a:xfrm>
            <a:prstGeom prst="rect">
              <a:avLst/>
            </a:prstGeom>
            <a:noFill/>
            <a:ln>
              <a:noFill/>
            </a:ln>
          </p:spPr>
          <p:txBody>
            <a:bodyPr spcFirstLastPara="1" wrap="square" lIns="113625" tIns="0" rIns="0" bIns="0" anchor="t" anchorCtr="0">
              <a:noAutofit/>
            </a:bodyPr>
            <a:lstStyle/>
            <a:p>
              <a:pPr marL="0" marR="0" lvl="0" indent="0" algn="l" rtl="0">
                <a:lnSpc>
                  <a:spcPct val="90000"/>
                </a:lnSpc>
                <a:spcBef>
                  <a:spcPts val="0"/>
                </a:spcBef>
                <a:spcAft>
                  <a:spcPts val="0"/>
                </a:spcAft>
                <a:buNone/>
              </a:pPr>
              <a:r>
                <a:rPr lang="en-US" sz="1400" b="1" i="0" u="none" strike="noStrike" cap="none">
                  <a:solidFill>
                    <a:schemeClr val="dk1"/>
                  </a:solidFill>
                  <a:latin typeface="Source Sans Pro"/>
                  <a:ea typeface="Source Sans Pro"/>
                  <a:cs typeface="Source Sans Pro"/>
                  <a:sym typeface="Source Sans Pro"/>
                </a:rPr>
                <a:t>1800s:</a:t>
              </a:r>
              <a:endParaRPr/>
            </a:p>
            <a:p>
              <a:pPr marL="0" marR="0" lvl="0" indent="0" algn="l" rtl="0">
                <a:lnSpc>
                  <a:spcPct val="90000"/>
                </a:lnSpc>
                <a:spcBef>
                  <a:spcPts val="490"/>
                </a:spcBef>
                <a:spcAft>
                  <a:spcPts val="0"/>
                </a:spcAft>
                <a:buNone/>
              </a:pPr>
              <a:r>
                <a:rPr lang="en-US" sz="1400" b="0" i="0" u="none" strike="noStrike" cap="none">
                  <a:solidFill>
                    <a:schemeClr val="dk1"/>
                  </a:solidFill>
                  <a:latin typeface="Source Sans Pro"/>
                  <a:ea typeface="Source Sans Pro"/>
                  <a:cs typeface="Source Sans Pro"/>
                  <a:sym typeface="Source Sans Pro"/>
                </a:rPr>
                <a:t>Primitive systems e.g., observations in plantations and cotton mills.</a:t>
              </a:r>
              <a:endParaRPr/>
            </a:p>
            <a:p>
              <a:pPr marL="0" marR="0" lvl="0" indent="0" algn="l" rtl="0">
                <a:lnSpc>
                  <a:spcPct val="90000"/>
                </a:lnSpc>
                <a:spcBef>
                  <a:spcPts val="490"/>
                </a:spcBef>
                <a:spcAft>
                  <a:spcPts val="0"/>
                </a:spcAft>
                <a:buNone/>
              </a:pPr>
              <a:r>
                <a:rPr lang="en-US" sz="1400" b="0" i="0" u="none" strike="noStrike" cap="none">
                  <a:solidFill>
                    <a:schemeClr val="dk1"/>
                  </a:solidFill>
                  <a:latin typeface="Source Sans Pro"/>
                  <a:ea typeface="Source Sans Pro"/>
                  <a:cs typeface="Source Sans Pro"/>
                  <a:sym typeface="Source Sans Pro"/>
                </a:rPr>
                <a:t>Focus on individual performance rather than overall organisations performance. </a:t>
              </a:r>
              <a:endParaRPr sz="1400" b="0" i="0" u="none" strike="noStrike" cap="none">
                <a:solidFill>
                  <a:schemeClr val="dk1"/>
                </a:solidFill>
                <a:latin typeface="Source Sans Pro"/>
                <a:ea typeface="Source Sans Pro"/>
                <a:cs typeface="Source Sans Pro"/>
                <a:sym typeface="Source Sans Pro"/>
              </a:endParaRPr>
            </a:p>
          </p:txBody>
        </p:sp>
        <p:sp>
          <p:nvSpPr>
            <p:cNvPr id="161" name="Google Shape;161;p16"/>
            <p:cNvSpPr/>
            <p:nvPr/>
          </p:nvSpPr>
          <p:spPr>
            <a:xfrm>
              <a:off x="3323562" y="2787650"/>
              <a:ext cx="372945" cy="372945"/>
            </a:xfrm>
            <a:prstGeom prst="ellipse">
              <a:avLst/>
            </a:prstGeom>
            <a:gradFill>
              <a:gsLst>
                <a:gs pos="0">
                  <a:srgbClr val="8DAFB6"/>
                </a:gs>
                <a:gs pos="50000">
                  <a:srgbClr val="7CA7B0"/>
                </a:gs>
                <a:gs pos="100000">
                  <a:srgbClr val="6A949D"/>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2" name="Google Shape;162;p16"/>
            <p:cNvSpPr/>
            <p:nvPr/>
          </p:nvSpPr>
          <p:spPr>
            <a:xfrm>
              <a:off x="3583904" y="3064425"/>
              <a:ext cx="1957965" cy="2663066"/>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16"/>
            <p:cNvSpPr txBox="1"/>
            <p:nvPr/>
          </p:nvSpPr>
          <p:spPr>
            <a:xfrm>
              <a:off x="3583904" y="3064425"/>
              <a:ext cx="1957965" cy="2663066"/>
            </a:xfrm>
            <a:prstGeom prst="rect">
              <a:avLst/>
            </a:prstGeom>
            <a:noFill/>
            <a:ln>
              <a:noFill/>
            </a:ln>
          </p:spPr>
          <p:txBody>
            <a:bodyPr spcFirstLastPara="1" wrap="square" lIns="197600" tIns="0" rIns="0" bIns="0" anchor="t" anchorCtr="0">
              <a:noAutofit/>
            </a:bodyPr>
            <a:lstStyle/>
            <a:p>
              <a:pPr marL="0" marR="0" lvl="0" indent="0" algn="l" rtl="0">
                <a:lnSpc>
                  <a:spcPct val="90000"/>
                </a:lnSpc>
                <a:spcBef>
                  <a:spcPts val="0"/>
                </a:spcBef>
                <a:spcAft>
                  <a:spcPts val="0"/>
                </a:spcAft>
                <a:buNone/>
              </a:pPr>
              <a:r>
                <a:rPr lang="en-US" sz="1400" b="1" i="0" u="none" strike="noStrike" cap="none">
                  <a:solidFill>
                    <a:schemeClr val="dk1"/>
                  </a:solidFill>
                  <a:latin typeface="Source Sans Pro"/>
                  <a:ea typeface="Source Sans Pro"/>
                  <a:cs typeface="Source Sans Pro"/>
                  <a:sym typeface="Source Sans Pro"/>
                </a:rPr>
                <a:t>Early 1900s:</a:t>
              </a:r>
              <a:endParaRPr/>
            </a:p>
            <a:p>
              <a:pPr marL="0" marR="0" lvl="0" indent="0" algn="l" rtl="0">
                <a:lnSpc>
                  <a:spcPct val="90000"/>
                </a:lnSpc>
                <a:spcBef>
                  <a:spcPts val="490"/>
                </a:spcBef>
                <a:spcAft>
                  <a:spcPts val="0"/>
                </a:spcAft>
                <a:buNone/>
              </a:pPr>
              <a:r>
                <a:rPr lang="en-US" sz="1400" b="0" i="0" u="none" strike="noStrike" cap="none">
                  <a:solidFill>
                    <a:schemeClr val="dk1"/>
                  </a:solidFill>
                  <a:latin typeface="Source Sans Pro"/>
                  <a:ea typeface="Source Sans Pro"/>
                  <a:cs typeface="Source Sans Pro"/>
                  <a:sym typeface="Source Sans Pro"/>
                </a:rPr>
                <a:t>Gradual invention of more formal systems.</a:t>
              </a:r>
              <a:endParaRPr/>
            </a:p>
            <a:p>
              <a:pPr marL="0" marR="0" lvl="0" indent="0" algn="l" rtl="0">
                <a:lnSpc>
                  <a:spcPct val="90000"/>
                </a:lnSpc>
                <a:spcBef>
                  <a:spcPts val="490"/>
                </a:spcBef>
                <a:spcAft>
                  <a:spcPts val="0"/>
                </a:spcAft>
                <a:buNone/>
              </a:pPr>
              <a:r>
                <a:rPr lang="en-US" sz="1400" b="0" i="0" u="none" strike="noStrike" cap="none">
                  <a:solidFill>
                    <a:schemeClr val="dk1"/>
                  </a:solidFill>
                  <a:latin typeface="Source Sans Pro"/>
                  <a:ea typeface="Source Sans Pro"/>
                  <a:cs typeface="Source Sans Pro"/>
                  <a:sym typeface="Source Sans Pro"/>
                </a:rPr>
                <a:t>Focus on operational efficiency and effectiveness – hence the development of the ROI concept.</a:t>
              </a:r>
              <a:endParaRPr/>
            </a:p>
            <a:p>
              <a:pPr marL="0" marR="0" lvl="0" indent="0" algn="l" rtl="0">
                <a:lnSpc>
                  <a:spcPct val="90000"/>
                </a:lnSpc>
                <a:spcBef>
                  <a:spcPts val="490"/>
                </a:spcBef>
                <a:spcAft>
                  <a:spcPts val="0"/>
                </a:spcAft>
                <a:buNone/>
              </a:pPr>
              <a:r>
                <a:rPr lang="en-US" sz="1400" b="0" i="0" u="none" strike="noStrike" cap="none">
                  <a:solidFill>
                    <a:schemeClr val="dk1"/>
                  </a:solidFill>
                  <a:latin typeface="Source Sans Pro"/>
                  <a:ea typeface="Source Sans Pro"/>
                  <a:cs typeface="Source Sans Pro"/>
                  <a:sym typeface="Source Sans Pro"/>
                </a:rPr>
                <a:t>Therefore focus was on getting the most out of company performance and revenues.</a:t>
              </a:r>
              <a:endParaRPr/>
            </a:p>
            <a:p>
              <a:pPr marL="0" marR="0" lvl="0" indent="0" algn="l" rtl="0">
                <a:lnSpc>
                  <a:spcPct val="90000"/>
                </a:lnSpc>
                <a:spcBef>
                  <a:spcPts val="490"/>
                </a:spcBef>
                <a:spcAft>
                  <a:spcPts val="0"/>
                </a:spcAft>
                <a:buNone/>
              </a:pPr>
              <a:endParaRPr sz="1400" b="0" i="0" u="none" strike="noStrike" cap="none">
                <a:solidFill>
                  <a:schemeClr val="dk1"/>
                </a:solidFill>
                <a:latin typeface="Source Sans Pro"/>
                <a:ea typeface="Source Sans Pro"/>
                <a:cs typeface="Source Sans Pro"/>
                <a:sym typeface="Source Sans Pro"/>
              </a:endParaRPr>
            </a:p>
          </p:txBody>
        </p:sp>
        <p:sp>
          <p:nvSpPr>
            <p:cNvPr id="164" name="Google Shape;164;p16"/>
            <p:cNvSpPr/>
            <p:nvPr/>
          </p:nvSpPr>
          <p:spPr>
            <a:xfrm>
              <a:off x="5332087" y="1879156"/>
              <a:ext cx="494153" cy="494153"/>
            </a:xfrm>
            <a:prstGeom prst="ellipse">
              <a:avLst/>
            </a:prstGeom>
            <a:gradFill>
              <a:gsLst>
                <a:gs pos="0">
                  <a:srgbClr val="C7D7DB"/>
                </a:gs>
                <a:gs pos="50000">
                  <a:srgbClr val="BED1D5"/>
                </a:gs>
                <a:gs pos="100000">
                  <a:srgbClr val="A6B9BD"/>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5" name="Google Shape;165;p16"/>
            <p:cNvSpPr/>
            <p:nvPr/>
          </p:nvSpPr>
          <p:spPr>
            <a:xfrm>
              <a:off x="5656454" y="2321313"/>
              <a:ext cx="2144774" cy="3235514"/>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6" name="Google Shape;166;p16"/>
            <p:cNvSpPr txBox="1"/>
            <p:nvPr/>
          </p:nvSpPr>
          <p:spPr>
            <a:xfrm>
              <a:off x="5656454" y="2321313"/>
              <a:ext cx="2144774" cy="3235514"/>
            </a:xfrm>
            <a:prstGeom prst="rect">
              <a:avLst/>
            </a:prstGeom>
            <a:noFill/>
            <a:ln>
              <a:noFill/>
            </a:ln>
          </p:spPr>
          <p:txBody>
            <a:bodyPr spcFirstLastPara="1" wrap="square" lIns="261825" tIns="0" rIns="0" bIns="0" anchor="t" anchorCtr="0">
              <a:noAutofit/>
            </a:bodyPr>
            <a:lstStyle/>
            <a:p>
              <a:pPr marL="0" marR="0" lvl="0" indent="0" algn="l" rtl="0">
                <a:lnSpc>
                  <a:spcPct val="90000"/>
                </a:lnSpc>
                <a:spcBef>
                  <a:spcPts val="0"/>
                </a:spcBef>
                <a:spcAft>
                  <a:spcPts val="0"/>
                </a:spcAft>
                <a:buNone/>
              </a:pPr>
              <a:r>
                <a:rPr lang="en-US" sz="1400" b="1" i="0" u="none" strike="noStrike" cap="none">
                  <a:solidFill>
                    <a:schemeClr val="dk1"/>
                  </a:solidFill>
                  <a:latin typeface="Source Sans Pro"/>
                  <a:ea typeface="Source Sans Pro"/>
                  <a:cs typeface="Source Sans Pro"/>
                  <a:sym typeface="Source Sans Pro"/>
                </a:rPr>
                <a:t>Mid 1900s:</a:t>
              </a:r>
              <a:endParaRPr/>
            </a:p>
            <a:p>
              <a:pPr marL="0" marR="0" lvl="0" indent="0" algn="l" rtl="0">
                <a:lnSpc>
                  <a:spcPct val="90000"/>
                </a:lnSpc>
                <a:spcBef>
                  <a:spcPts val="490"/>
                </a:spcBef>
                <a:spcAft>
                  <a:spcPts val="0"/>
                </a:spcAft>
                <a:buNone/>
              </a:pPr>
              <a:r>
                <a:rPr lang="en-US" sz="1400" b="0" i="0" u="none" strike="noStrike" cap="none">
                  <a:solidFill>
                    <a:schemeClr val="dk1"/>
                  </a:solidFill>
                  <a:latin typeface="Source Sans Pro"/>
                  <a:ea typeface="Source Sans Pro"/>
                  <a:cs typeface="Source Sans Pro"/>
                  <a:sym typeface="Source Sans Pro"/>
                </a:rPr>
                <a:t>The era of Management By Objectives (MBOs) thanks to Peter Drucker.</a:t>
              </a:r>
              <a:endParaRPr/>
            </a:p>
            <a:p>
              <a:pPr marL="0" marR="0" lvl="0" indent="0" algn="l" rtl="0">
                <a:lnSpc>
                  <a:spcPct val="90000"/>
                </a:lnSpc>
                <a:spcBef>
                  <a:spcPts val="490"/>
                </a:spcBef>
                <a:spcAft>
                  <a:spcPts val="0"/>
                </a:spcAft>
                <a:buNone/>
              </a:pPr>
              <a:r>
                <a:rPr lang="en-US" sz="1400" b="0" i="0" u="none" strike="noStrike" cap="none">
                  <a:solidFill>
                    <a:schemeClr val="dk1"/>
                  </a:solidFill>
                  <a:latin typeface="Source Sans Pro"/>
                  <a:ea typeface="Source Sans Pro"/>
                  <a:cs typeface="Source Sans Pro"/>
                  <a:sym typeface="Source Sans Pro"/>
                </a:rPr>
                <a:t>More formal systems widely adopted. </a:t>
              </a:r>
              <a:endParaRPr/>
            </a:p>
            <a:p>
              <a:pPr marL="0" marR="0" lvl="0" indent="0" algn="l" rtl="0">
                <a:lnSpc>
                  <a:spcPct val="90000"/>
                </a:lnSpc>
                <a:spcBef>
                  <a:spcPts val="490"/>
                </a:spcBef>
                <a:spcAft>
                  <a:spcPts val="0"/>
                </a:spcAft>
                <a:buNone/>
              </a:pPr>
              <a:r>
                <a:rPr lang="en-US" sz="1400" b="0" i="0" u="none" strike="noStrike" cap="none">
                  <a:solidFill>
                    <a:schemeClr val="dk1"/>
                  </a:solidFill>
                  <a:latin typeface="Source Sans Pro"/>
                  <a:ea typeface="Source Sans Pro"/>
                  <a:cs typeface="Source Sans Pro"/>
                  <a:sym typeface="Source Sans Pro"/>
                </a:rPr>
                <a:t>Focus on self appraisals and future focus on performance.</a:t>
              </a:r>
              <a:endParaRPr/>
            </a:p>
            <a:p>
              <a:pPr marL="0" marR="0" lvl="0" indent="0" algn="l" rtl="0">
                <a:lnSpc>
                  <a:spcPct val="90000"/>
                </a:lnSpc>
                <a:spcBef>
                  <a:spcPts val="490"/>
                </a:spcBef>
                <a:spcAft>
                  <a:spcPts val="0"/>
                </a:spcAft>
                <a:buNone/>
              </a:pPr>
              <a:r>
                <a:rPr lang="en-US" sz="1400" b="0" i="0" u="none" strike="noStrike" cap="none">
                  <a:solidFill>
                    <a:schemeClr val="dk1"/>
                  </a:solidFill>
                  <a:latin typeface="Source Sans Pro"/>
                  <a:ea typeface="Source Sans Pro"/>
                  <a:cs typeface="Source Sans Pro"/>
                  <a:sym typeface="Source Sans Pro"/>
                </a:rPr>
                <a:t>Introduction of rating scales to bring in more objectivity.</a:t>
              </a:r>
              <a:endParaRPr/>
            </a:p>
            <a:p>
              <a:pPr marL="0" marR="0" lvl="0" indent="0" algn="l" rtl="0">
                <a:lnSpc>
                  <a:spcPct val="90000"/>
                </a:lnSpc>
                <a:spcBef>
                  <a:spcPts val="490"/>
                </a:spcBef>
                <a:spcAft>
                  <a:spcPts val="0"/>
                </a:spcAft>
                <a:buNone/>
              </a:pPr>
              <a:r>
                <a:rPr lang="en-US" sz="1400" b="0" i="0" u="none" strike="noStrike" cap="none">
                  <a:solidFill>
                    <a:schemeClr val="dk1"/>
                  </a:solidFill>
                  <a:latin typeface="Source Sans Pro"/>
                  <a:ea typeface="Source Sans Pro"/>
                  <a:cs typeface="Source Sans Pro"/>
                  <a:sym typeface="Source Sans Pro"/>
                </a:rPr>
                <a:t>Greater linkage between individual and team performance (Concept of objectives &amp; key results).</a:t>
              </a:r>
              <a:endParaRPr sz="1400" b="0" i="0" u="none" strike="noStrike" cap="none">
                <a:solidFill>
                  <a:schemeClr val="dk1"/>
                </a:solidFill>
                <a:latin typeface="Source Sans Pro"/>
                <a:ea typeface="Source Sans Pro"/>
                <a:cs typeface="Source Sans Pro"/>
                <a:sym typeface="Source Sans Pro"/>
              </a:endParaRPr>
            </a:p>
          </p:txBody>
        </p:sp>
        <p:sp>
          <p:nvSpPr>
            <p:cNvPr id="167" name="Google Shape;167;p16"/>
            <p:cNvSpPr/>
            <p:nvPr/>
          </p:nvSpPr>
          <p:spPr>
            <a:xfrm>
              <a:off x="7439231" y="1218343"/>
              <a:ext cx="661978" cy="661978"/>
            </a:xfrm>
            <a:prstGeom prst="ellipse">
              <a:avLst/>
            </a:prstGeom>
            <a:gradFill>
              <a:gsLst>
                <a:gs pos="0">
                  <a:srgbClr val="8DAFB6"/>
                </a:gs>
                <a:gs pos="50000">
                  <a:srgbClr val="7CA7B0"/>
                </a:gs>
                <a:gs pos="100000">
                  <a:srgbClr val="6A949D"/>
                </a:gs>
              </a:gsLst>
              <a:lin ang="5400000" scaled="0"/>
            </a:gra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8" name="Google Shape;168;p16"/>
            <p:cNvSpPr/>
            <p:nvPr/>
          </p:nvSpPr>
          <p:spPr>
            <a:xfrm>
              <a:off x="7673370" y="1933409"/>
              <a:ext cx="2724763" cy="3349086"/>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9" name="Google Shape;169;p16"/>
            <p:cNvSpPr txBox="1"/>
            <p:nvPr/>
          </p:nvSpPr>
          <p:spPr>
            <a:xfrm>
              <a:off x="7673370" y="1933409"/>
              <a:ext cx="2724763" cy="3349086"/>
            </a:xfrm>
            <a:prstGeom prst="rect">
              <a:avLst/>
            </a:prstGeom>
            <a:noFill/>
            <a:ln>
              <a:noFill/>
            </a:ln>
          </p:spPr>
          <p:txBody>
            <a:bodyPr spcFirstLastPara="1" wrap="square" lIns="350750" tIns="0" rIns="0" bIns="0" anchor="t" anchorCtr="0">
              <a:noAutofit/>
            </a:bodyPr>
            <a:lstStyle/>
            <a:p>
              <a:pPr marL="0" marR="0" lvl="0" indent="0" algn="l" rtl="0">
                <a:lnSpc>
                  <a:spcPct val="90000"/>
                </a:lnSpc>
                <a:spcBef>
                  <a:spcPts val="0"/>
                </a:spcBef>
                <a:spcAft>
                  <a:spcPts val="0"/>
                </a:spcAft>
                <a:buNone/>
              </a:pPr>
              <a:r>
                <a:rPr lang="en-US" sz="1400" b="1" i="0" u="none" strike="noStrike" cap="none">
                  <a:solidFill>
                    <a:schemeClr val="dk1"/>
                  </a:solidFill>
                  <a:latin typeface="Source Sans Pro"/>
                  <a:ea typeface="Source Sans Pro"/>
                  <a:cs typeface="Source Sans Pro"/>
                  <a:sym typeface="Source Sans Pro"/>
                </a:rPr>
                <a:t>2000s to Modern Day:</a:t>
              </a:r>
              <a:endParaRPr/>
            </a:p>
            <a:p>
              <a:pPr marL="0" marR="0" lvl="0" indent="0" algn="l" rtl="0">
                <a:lnSpc>
                  <a:spcPct val="90000"/>
                </a:lnSpc>
                <a:spcBef>
                  <a:spcPts val="490"/>
                </a:spcBef>
                <a:spcAft>
                  <a:spcPts val="0"/>
                </a:spcAft>
                <a:buNone/>
              </a:pPr>
              <a:r>
                <a:rPr lang="en-US" sz="1400" b="0" i="0" u="none" strike="noStrike" cap="none">
                  <a:solidFill>
                    <a:schemeClr val="dk1"/>
                  </a:solidFill>
                  <a:latin typeface="Source Sans Pro"/>
                  <a:ea typeface="Source Sans Pro"/>
                  <a:cs typeface="Source Sans Pro"/>
                  <a:sym typeface="Source Sans Pro"/>
                </a:rPr>
                <a:t>Greater focus on employee motivation and engagement.</a:t>
              </a:r>
              <a:endParaRPr/>
            </a:p>
            <a:p>
              <a:pPr marL="0" marR="0" lvl="0" indent="0" algn="l" rtl="0">
                <a:lnSpc>
                  <a:spcPct val="90000"/>
                </a:lnSpc>
                <a:spcBef>
                  <a:spcPts val="490"/>
                </a:spcBef>
                <a:spcAft>
                  <a:spcPts val="0"/>
                </a:spcAft>
                <a:buNone/>
              </a:pPr>
              <a:r>
                <a:rPr lang="en-US" sz="1400" b="0" i="0" u="none" strike="noStrike" cap="none">
                  <a:solidFill>
                    <a:schemeClr val="dk1"/>
                  </a:solidFill>
                  <a:latin typeface="Source Sans Pro"/>
                  <a:ea typeface="Source Sans Pro"/>
                  <a:cs typeface="Source Sans Pro"/>
                  <a:sym typeface="Source Sans Pro"/>
                </a:rPr>
                <a:t>Measurement of ‘how’ metrics alongside the ‘what’.</a:t>
              </a:r>
              <a:endParaRPr/>
            </a:p>
            <a:p>
              <a:pPr marL="0" marR="0" lvl="0" indent="0" algn="l" rtl="0">
                <a:lnSpc>
                  <a:spcPct val="90000"/>
                </a:lnSpc>
                <a:spcBef>
                  <a:spcPts val="490"/>
                </a:spcBef>
                <a:spcAft>
                  <a:spcPts val="0"/>
                </a:spcAft>
                <a:buNone/>
              </a:pPr>
              <a:r>
                <a:rPr lang="en-US" sz="1400" b="0" i="0" u="none" strike="noStrike" cap="none">
                  <a:solidFill>
                    <a:schemeClr val="dk1"/>
                  </a:solidFill>
                  <a:latin typeface="Source Sans Pro"/>
                  <a:ea typeface="Source Sans Pro"/>
                  <a:cs typeface="Source Sans Pro"/>
                  <a:sym typeface="Source Sans Pro"/>
                </a:rPr>
                <a:t>Focus on development of the individual, i.e., managing gaps.</a:t>
              </a:r>
              <a:endParaRPr/>
            </a:p>
            <a:p>
              <a:pPr marL="0" marR="0" lvl="0" indent="0" algn="l" rtl="0">
                <a:lnSpc>
                  <a:spcPct val="90000"/>
                </a:lnSpc>
                <a:spcBef>
                  <a:spcPts val="490"/>
                </a:spcBef>
                <a:spcAft>
                  <a:spcPts val="0"/>
                </a:spcAft>
                <a:buNone/>
              </a:pPr>
              <a:r>
                <a:rPr lang="en-US" sz="1400" b="0" i="0" u="none" strike="noStrike" cap="none">
                  <a:solidFill>
                    <a:schemeClr val="dk1"/>
                  </a:solidFill>
                  <a:latin typeface="Source Sans Pro"/>
                  <a:ea typeface="Source Sans Pro"/>
                  <a:cs typeface="Source Sans Pro"/>
                  <a:sym typeface="Source Sans Pro"/>
                </a:rPr>
                <a:t>Refinement of the objectives and key results concept.</a:t>
              </a:r>
              <a:endParaRPr/>
            </a:p>
            <a:p>
              <a:pPr marL="0" marR="0" lvl="0" indent="0" algn="l" rtl="0">
                <a:lnSpc>
                  <a:spcPct val="90000"/>
                </a:lnSpc>
                <a:spcBef>
                  <a:spcPts val="490"/>
                </a:spcBef>
                <a:spcAft>
                  <a:spcPts val="0"/>
                </a:spcAft>
                <a:buNone/>
              </a:pPr>
              <a:r>
                <a:rPr lang="en-US" sz="1400" b="0" i="0" u="none" strike="noStrike" cap="none">
                  <a:solidFill>
                    <a:schemeClr val="dk1"/>
                  </a:solidFill>
                  <a:latin typeface="Source Sans Pro"/>
                  <a:ea typeface="Source Sans Pro"/>
                  <a:cs typeface="Source Sans Pro"/>
                  <a:sym typeface="Source Sans Pro"/>
                </a:rPr>
                <a:t>Multiple feedback systems /360 degree feedback.</a:t>
              </a:r>
              <a:endParaRPr/>
            </a:p>
            <a:p>
              <a:pPr marL="0" marR="0" lvl="0" indent="0" algn="l" rtl="0">
                <a:lnSpc>
                  <a:spcPct val="90000"/>
                </a:lnSpc>
                <a:spcBef>
                  <a:spcPts val="490"/>
                </a:spcBef>
                <a:spcAft>
                  <a:spcPts val="0"/>
                </a:spcAft>
                <a:buNone/>
              </a:pPr>
              <a:r>
                <a:rPr lang="en-US" sz="1400" b="0" i="0" u="none" strike="noStrike" cap="none">
                  <a:solidFill>
                    <a:schemeClr val="dk1"/>
                  </a:solidFill>
                  <a:latin typeface="Source Sans Pro"/>
                  <a:ea typeface="Source Sans Pro"/>
                  <a:cs typeface="Source Sans Pro"/>
                  <a:sym typeface="Source Sans Pro"/>
                </a:rPr>
                <a:t>Use of technology and social networks.</a:t>
              </a:r>
              <a:endParaRPr sz="1400" b="0" i="0" u="none" strike="noStrike" cap="none">
                <a:solidFill>
                  <a:schemeClr val="dk1"/>
                </a:solidFill>
                <a:latin typeface="Source Sans Pro"/>
                <a:ea typeface="Source Sans Pro"/>
                <a:cs typeface="Source Sans Pro"/>
                <a:sym typeface="Source Sans Pro"/>
              </a:endParaRPr>
            </a:p>
          </p:txBody>
        </p:sp>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17"/>
          <p:cNvSpPr txBox="1">
            <a:spLocks noGrp="1"/>
          </p:cNvSpPr>
          <p:nvPr>
            <p:ph type="title" idx="4294967295"/>
          </p:nvPr>
        </p:nvSpPr>
        <p:spPr>
          <a:xfrm>
            <a:off x="719138" y="0"/>
            <a:ext cx="11472862" cy="1157288"/>
          </a:xfrm>
          <a:prstGeom prst="rect">
            <a:avLst/>
          </a:prstGeom>
          <a:noFill/>
          <a:ln>
            <a:noFill/>
          </a:ln>
        </p:spPr>
        <p:txBody>
          <a:bodyPr spcFirstLastPara="1" wrap="square" lIns="91425" tIns="45700" rIns="91425" bIns="45700" anchor="t" anchorCtr="0">
            <a:noAutofit/>
          </a:bodyPr>
          <a:lstStyle/>
          <a:p>
            <a:pPr marL="0" marR="0" lvl="0" indent="0" algn="l" rtl="0">
              <a:lnSpc>
                <a:spcPct val="89000"/>
              </a:lnSpc>
              <a:spcBef>
                <a:spcPts val="0"/>
              </a:spcBef>
              <a:spcAft>
                <a:spcPts val="0"/>
              </a:spcAft>
              <a:buClr>
                <a:schemeClr val="dk2"/>
              </a:buClr>
              <a:buSzPts val="4000"/>
              <a:buFont typeface="Source Sans Pro"/>
              <a:buNone/>
            </a:pPr>
            <a:r>
              <a:rPr lang="en-US" sz="4000" b="1" i="0" u="none" strike="noStrike" cap="none">
                <a:solidFill>
                  <a:schemeClr val="dk2"/>
                </a:solidFill>
                <a:latin typeface="Source Sans Pro"/>
                <a:ea typeface="Source Sans Pro"/>
                <a:cs typeface="Source Sans Pro"/>
                <a:sym typeface="Source Sans Pro"/>
              </a:rPr>
              <a:t>Real life performance management</a:t>
            </a:r>
            <a:endParaRPr/>
          </a:p>
        </p:txBody>
      </p:sp>
      <p:grpSp>
        <p:nvGrpSpPr>
          <p:cNvPr id="176" name="Google Shape;176;p17"/>
          <p:cNvGrpSpPr/>
          <p:nvPr/>
        </p:nvGrpSpPr>
        <p:grpSpPr>
          <a:xfrm>
            <a:off x="1011662" y="1157288"/>
            <a:ext cx="10557523" cy="3678065"/>
            <a:chOff x="137530" y="0"/>
            <a:chExt cx="10557523" cy="3678065"/>
          </a:xfrm>
        </p:grpSpPr>
        <p:sp>
          <p:nvSpPr>
            <p:cNvPr id="177" name="Google Shape;177;p17"/>
            <p:cNvSpPr/>
            <p:nvPr/>
          </p:nvSpPr>
          <p:spPr>
            <a:xfrm>
              <a:off x="137530" y="19003"/>
              <a:ext cx="706188" cy="706188"/>
            </a:xfrm>
            <a:prstGeom prst="ellipse">
              <a:avLst/>
            </a:prstGeom>
            <a:solidFill>
              <a:srgbClr val="CDD8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17"/>
            <p:cNvSpPr/>
            <p:nvPr/>
          </p:nvSpPr>
          <p:spPr>
            <a:xfrm>
              <a:off x="208151" y="89623"/>
              <a:ext cx="564951" cy="564951"/>
            </a:xfrm>
            <a:prstGeom prst="chord">
              <a:avLst>
                <a:gd name="adj1" fmla="val 1168272"/>
                <a:gd name="adj2" fmla="val 9631728"/>
              </a:avLst>
            </a:prstGeom>
            <a:solidFill>
              <a:schemeClr val="accent4"/>
            </a:solidFill>
            <a:ln w="34925" cap="flat" cmpd="sng">
              <a:solidFill>
                <a:schemeClr val="accent4"/>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17"/>
            <p:cNvSpPr/>
            <p:nvPr/>
          </p:nvSpPr>
          <p:spPr>
            <a:xfrm>
              <a:off x="906491" y="19010"/>
              <a:ext cx="2362171" cy="706188"/>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0" name="Google Shape;180;p17"/>
            <p:cNvSpPr txBox="1"/>
            <p:nvPr/>
          </p:nvSpPr>
          <p:spPr>
            <a:xfrm>
              <a:off x="906491" y="19010"/>
              <a:ext cx="2362171" cy="706188"/>
            </a:xfrm>
            <a:prstGeom prst="rect">
              <a:avLst/>
            </a:prstGeom>
            <a:noFill/>
            <a:ln>
              <a:noFill/>
            </a:ln>
          </p:spPr>
          <p:txBody>
            <a:bodyPr spcFirstLastPara="1" wrap="square" lIns="45700" tIns="45700" rIns="45700" bIns="45700" anchor="b" anchorCtr="0">
              <a:noAutofit/>
            </a:bodyPr>
            <a:lstStyle/>
            <a:p>
              <a:pPr marL="0" marR="0" lvl="0" indent="0" algn="l" rtl="0">
                <a:lnSpc>
                  <a:spcPct val="90000"/>
                </a:lnSpc>
                <a:spcBef>
                  <a:spcPts val="0"/>
                </a:spcBef>
                <a:spcAft>
                  <a:spcPts val="0"/>
                </a:spcAft>
                <a:buNone/>
              </a:pPr>
              <a:r>
                <a:rPr lang="en-US" sz="1800" b="0" i="0" u="none" strike="noStrike" cap="none">
                  <a:solidFill>
                    <a:schemeClr val="dk1"/>
                  </a:solidFill>
                  <a:latin typeface="Source Sans Pro"/>
                  <a:ea typeface="Source Sans Pro"/>
                  <a:cs typeface="Source Sans Pro"/>
                  <a:sym typeface="Source Sans Pro"/>
                </a:rPr>
                <a:t>Managing Star and Good Performance</a:t>
              </a:r>
              <a:endParaRPr sz="2000" b="0" i="0" u="none" strike="noStrike" cap="none">
                <a:solidFill>
                  <a:schemeClr val="dk1"/>
                </a:solidFill>
                <a:latin typeface="Source Sans Pro"/>
                <a:ea typeface="Source Sans Pro"/>
                <a:cs typeface="Source Sans Pro"/>
                <a:sym typeface="Source Sans Pro"/>
              </a:endParaRPr>
            </a:p>
          </p:txBody>
        </p:sp>
        <p:sp>
          <p:nvSpPr>
            <p:cNvPr id="181" name="Google Shape;181;p17"/>
            <p:cNvSpPr/>
            <p:nvPr/>
          </p:nvSpPr>
          <p:spPr>
            <a:xfrm>
              <a:off x="4049422" y="0"/>
              <a:ext cx="706188" cy="706188"/>
            </a:xfrm>
            <a:prstGeom prst="ellipse">
              <a:avLst/>
            </a:prstGeom>
            <a:solidFill>
              <a:srgbClr val="CDD8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2" name="Google Shape;182;p17"/>
            <p:cNvSpPr/>
            <p:nvPr/>
          </p:nvSpPr>
          <p:spPr>
            <a:xfrm>
              <a:off x="4120041" y="70618"/>
              <a:ext cx="564951" cy="564951"/>
            </a:xfrm>
            <a:prstGeom prst="chord">
              <a:avLst>
                <a:gd name="adj1" fmla="val 20431728"/>
                <a:gd name="adj2" fmla="val 11968272"/>
              </a:avLst>
            </a:prstGeom>
            <a:solidFill>
              <a:srgbClr val="FFC000"/>
            </a:solidFill>
            <a:ln w="34925" cap="flat" cmpd="sng">
              <a:solidFill>
                <a:srgbClr val="75AE39"/>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3" name="Google Shape;183;p17"/>
            <p:cNvSpPr/>
            <p:nvPr/>
          </p:nvSpPr>
          <p:spPr>
            <a:xfrm>
              <a:off x="4926801" y="146108"/>
              <a:ext cx="2089141" cy="2971877"/>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4" name="Google Shape;184;p17"/>
            <p:cNvSpPr txBox="1"/>
            <p:nvPr/>
          </p:nvSpPr>
          <p:spPr>
            <a:xfrm>
              <a:off x="4926801" y="146108"/>
              <a:ext cx="2089141" cy="2971877"/>
            </a:xfrm>
            <a:prstGeom prst="rect">
              <a:avLst/>
            </a:prstGeom>
            <a:noFill/>
            <a:ln>
              <a:noFill/>
            </a:ln>
          </p:spPr>
          <p:txBody>
            <a:bodyPr spcFirstLastPara="1" wrap="square" lIns="45700" tIns="45700" rIns="45700" bIns="45700" anchor="t" anchorCtr="0">
              <a:noAutofit/>
            </a:bodyPr>
            <a:lstStyle/>
            <a:p>
              <a:pPr marL="0" marR="0" lvl="0" indent="0" algn="l" rtl="0">
                <a:lnSpc>
                  <a:spcPct val="90000"/>
                </a:lnSpc>
                <a:spcBef>
                  <a:spcPts val="0"/>
                </a:spcBef>
                <a:spcAft>
                  <a:spcPts val="0"/>
                </a:spcAft>
                <a:buNone/>
              </a:pPr>
              <a:r>
                <a:rPr lang="en-US" sz="1800" b="0" i="0" u="none" strike="noStrike" cap="none">
                  <a:solidFill>
                    <a:schemeClr val="dk1"/>
                  </a:solidFill>
                  <a:latin typeface="Source Sans Pro"/>
                  <a:ea typeface="Source Sans Pro"/>
                  <a:cs typeface="Source Sans Pro"/>
                  <a:sym typeface="Source Sans Pro"/>
                </a:rPr>
                <a:t>Managing Under Performers</a:t>
              </a:r>
              <a:endParaRPr sz="1800" b="0" i="0" u="none" strike="noStrike" cap="none">
                <a:solidFill>
                  <a:schemeClr val="dk1"/>
                </a:solidFill>
                <a:latin typeface="Source Sans Pro"/>
                <a:ea typeface="Source Sans Pro"/>
                <a:cs typeface="Source Sans Pro"/>
                <a:sym typeface="Source Sans Pro"/>
              </a:endParaRPr>
            </a:p>
          </p:txBody>
        </p:sp>
        <p:sp>
          <p:nvSpPr>
            <p:cNvPr id="185" name="Google Shape;185;p17"/>
            <p:cNvSpPr/>
            <p:nvPr/>
          </p:nvSpPr>
          <p:spPr>
            <a:xfrm>
              <a:off x="4902734" y="0"/>
              <a:ext cx="2089141" cy="706188"/>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17"/>
            <p:cNvSpPr txBox="1"/>
            <p:nvPr/>
          </p:nvSpPr>
          <p:spPr>
            <a:xfrm>
              <a:off x="4902734" y="0"/>
              <a:ext cx="2089141" cy="706188"/>
            </a:xfrm>
            <a:prstGeom prst="rect">
              <a:avLst/>
            </a:prstGeom>
            <a:noFill/>
            <a:ln>
              <a:noFill/>
            </a:ln>
          </p:spPr>
          <p:txBody>
            <a:bodyPr spcFirstLastPara="1" wrap="square" lIns="50800" tIns="50800" rIns="50800" bIns="50800" anchor="b" anchorCtr="0">
              <a:noAutofit/>
            </a:bodyPr>
            <a:lstStyle/>
            <a:p>
              <a:pPr marL="0" marR="0" lvl="0" indent="0" algn="l" rtl="0">
                <a:lnSpc>
                  <a:spcPct val="90000"/>
                </a:lnSpc>
                <a:spcBef>
                  <a:spcPts val="0"/>
                </a:spcBef>
                <a:spcAft>
                  <a:spcPts val="0"/>
                </a:spcAft>
                <a:buNone/>
              </a:pPr>
              <a:endParaRPr sz="2000" b="0" i="0" u="none" strike="noStrike" cap="none">
                <a:solidFill>
                  <a:schemeClr val="dk1"/>
                </a:solidFill>
                <a:latin typeface="Source Sans Pro"/>
                <a:ea typeface="Source Sans Pro"/>
                <a:cs typeface="Source Sans Pro"/>
                <a:sym typeface="Source Sans Pro"/>
              </a:endParaRPr>
            </a:p>
          </p:txBody>
        </p:sp>
        <p:sp>
          <p:nvSpPr>
            <p:cNvPr id="187" name="Google Shape;187;p17"/>
            <p:cNvSpPr/>
            <p:nvPr/>
          </p:nvSpPr>
          <p:spPr>
            <a:xfrm>
              <a:off x="7709966" y="0"/>
              <a:ext cx="706188" cy="706188"/>
            </a:xfrm>
            <a:prstGeom prst="ellipse">
              <a:avLst/>
            </a:prstGeom>
            <a:solidFill>
              <a:srgbClr val="CDD8D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7"/>
            <p:cNvSpPr/>
            <p:nvPr/>
          </p:nvSpPr>
          <p:spPr>
            <a:xfrm>
              <a:off x="7780585" y="34411"/>
              <a:ext cx="564951" cy="564951"/>
            </a:xfrm>
            <a:prstGeom prst="chord">
              <a:avLst>
                <a:gd name="adj1" fmla="val 16200000"/>
                <a:gd name="adj2" fmla="val 16200000"/>
              </a:avLst>
            </a:prstGeom>
            <a:solidFill>
              <a:srgbClr val="FF0000"/>
            </a:solidFill>
            <a:ln w="34925" cap="flat" cmpd="sng">
              <a:solidFill>
                <a:srgbClr val="DC9426"/>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17"/>
            <p:cNvSpPr/>
            <p:nvPr/>
          </p:nvSpPr>
          <p:spPr>
            <a:xfrm>
              <a:off x="7992310" y="706188"/>
              <a:ext cx="2089141" cy="2971877"/>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0" name="Google Shape;190;p17"/>
            <p:cNvSpPr txBox="1"/>
            <p:nvPr/>
          </p:nvSpPr>
          <p:spPr>
            <a:xfrm>
              <a:off x="7992310" y="706188"/>
              <a:ext cx="2089141" cy="2971877"/>
            </a:xfrm>
            <a:prstGeom prst="rect">
              <a:avLst/>
            </a:prstGeom>
            <a:noFill/>
            <a:ln>
              <a:noFill/>
            </a:ln>
          </p:spPr>
          <p:txBody>
            <a:bodyPr spcFirstLastPara="1" wrap="square" lIns="50800" tIns="50800" rIns="50800" bIns="50800" anchor="t" anchorCtr="0">
              <a:noAutofit/>
            </a:bodyPr>
            <a:lstStyle/>
            <a:p>
              <a:pPr marL="0" marR="0" lvl="0" indent="0" algn="l" rtl="0">
                <a:lnSpc>
                  <a:spcPct val="90000"/>
                </a:lnSpc>
                <a:spcBef>
                  <a:spcPts val="0"/>
                </a:spcBef>
                <a:spcAft>
                  <a:spcPts val="0"/>
                </a:spcAft>
                <a:buNone/>
              </a:pPr>
              <a:endParaRPr sz="2000" b="0" i="0" u="none" strike="noStrike" cap="none">
                <a:solidFill>
                  <a:schemeClr val="dk1"/>
                </a:solidFill>
                <a:latin typeface="Source Sans Pro"/>
                <a:ea typeface="Source Sans Pro"/>
                <a:cs typeface="Source Sans Pro"/>
                <a:sym typeface="Source Sans Pro"/>
              </a:endParaRPr>
            </a:p>
          </p:txBody>
        </p:sp>
        <p:sp>
          <p:nvSpPr>
            <p:cNvPr id="191" name="Google Shape;191;p17"/>
            <p:cNvSpPr/>
            <p:nvPr/>
          </p:nvSpPr>
          <p:spPr>
            <a:xfrm>
              <a:off x="8605912" y="0"/>
              <a:ext cx="2089141" cy="706188"/>
            </a:xfrm>
            <a:prstGeom prst="rect">
              <a:avLst/>
            </a:prstGeom>
            <a:no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2" name="Google Shape;192;p17"/>
            <p:cNvSpPr txBox="1"/>
            <p:nvPr/>
          </p:nvSpPr>
          <p:spPr>
            <a:xfrm>
              <a:off x="8605912" y="0"/>
              <a:ext cx="2089141" cy="706188"/>
            </a:xfrm>
            <a:prstGeom prst="rect">
              <a:avLst/>
            </a:prstGeom>
            <a:noFill/>
            <a:ln>
              <a:noFill/>
            </a:ln>
          </p:spPr>
          <p:txBody>
            <a:bodyPr spcFirstLastPara="1" wrap="square" lIns="45700" tIns="45700" rIns="45700" bIns="45700" anchor="b" anchorCtr="0">
              <a:noAutofit/>
            </a:bodyPr>
            <a:lstStyle/>
            <a:p>
              <a:pPr marL="0" marR="0" lvl="0" indent="0" algn="l" rtl="0">
                <a:lnSpc>
                  <a:spcPct val="90000"/>
                </a:lnSpc>
                <a:spcBef>
                  <a:spcPts val="0"/>
                </a:spcBef>
                <a:spcAft>
                  <a:spcPts val="0"/>
                </a:spcAft>
                <a:buNone/>
              </a:pPr>
              <a:endParaRPr sz="1800" b="0" i="0" u="none" strike="noStrike" cap="none">
                <a:solidFill>
                  <a:schemeClr val="dk1"/>
                </a:solidFill>
                <a:latin typeface="Source Sans Pro"/>
                <a:ea typeface="Source Sans Pro"/>
                <a:cs typeface="Source Sans Pro"/>
                <a:sym typeface="Source Sans Pro"/>
              </a:endParaRPr>
            </a:p>
            <a:p>
              <a:pPr marL="0" marR="0" lvl="0" indent="0" algn="l" rtl="0">
                <a:lnSpc>
                  <a:spcPct val="90000"/>
                </a:lnSpc>
                <a:spcBef>
                  <a:spcPts val="630"/>
                </a:spcBef>
                <a:spcAft>
                  <a:spcPts val="0"/>
                </a:spcAft>
                <a:buNone/>
              </a:pPr>
              <a:r>
                <a:rPr lang="en-US" sz="1800" b="0" i="0" u="none" strike="noStrike" cap="none">
                  <a:solidFill>
                    <a:schemeClr val="dk1"/>
                  </a:solidFill>
                  <a:latin typeface="Source Sans Pro"/>
                  <a:ea typeface="Source Sans Pro"/>
                  <a:cs typeface="Source Sans Pro"/>
                  <a:sym typeface="Source Sans Pro"/>
                </a:rPr>
                <a:t>Managing non performance</a:t>
              </a:r>
              <a:endParaRPr sz="2000" b="0" i="0" u="none" strike="noStrike" cap="none">
                <a:solidFill>
                  <a:schemeClr val="dk1"/>
                </a:solidFill>
                <a:latin typeface="Source Sans Pro"/>
                <a:ea typeface="Source Sans Pro"/>
                <a:cs typeface="Source Sans Pro"/>
                <a:sym typeface="Source Sans Pro"/>
              </a:endParaRPr>
            </a:p>
          </p:txBody>
        </p:sp>
      </p:grpSp>
      <p:sp>
        <p:nvSpPr>
          <p:cNvPr id="193" name="Google Shape;193;p17"/>
          <p:cNvSpPr txBox="1"/>
          <p:nvPr/>
        </p:nvSpPr>
        <p:spPr>
          <a:xfrm>
            <a:off x="898358" y="2251494"/>
            <a:ext cx="3489158" cy="3416320"/>
          </a:xfrm>
          <a:prstGeom prst="rect">
            <a:avLst/>
          </a:prstGeom>
          <a:noFill/>
          <a:ln>
            <a:noFill/>
          </a:ln>
        </p:spPr>
        <p:txBody>
          <a:bodyPr spcFirstLastPara="1" wrap="square" lIns="91425" tIns="45700" rIns="91425" bIns="45700" anchor="t" anchorCtr="0">
            <a:noAutofit/>
          </a:bodyPr>
          <a:lstStyle/>
          <a:p>
            <a:pPr marL="285750" marR="0" lvl="0" indent="-285750" algn="l" rtl="0">
              <a:spcBef>
                <a:spcPts val="0"/>
              </a:spcBef>
              <a:spcAft>
                <a:spcPts val="0"/>
              </a:spcAft>
              <a:buClr>
                <a:schemeClr val="dk1"/>
              </a:buClr>
              <a:buSzPts val="1800"/>
              <a:buFont typeface="Noto Sans Symbols"/>
              <a:buChar char="✓"/>
            </a:pPr>
            <a:r>
              <a:rPr lang="en-US" sz="1800" b="0" i="0" u="none" strike="noStrike" cap="none">
                <a:solidFill>
                  <a:schemeClr val="dk1"/>
                </a:solidFill>
                <a:latin typeface="Source Sans Pro"/>
                <a:ea typeface="Source Sans Pro"/>
                <a:cs typeface="Source Sans Pro"/>
                <a:sym typeface="Source Sans Pro"/>
              </a:rPr>
              <a:t>Tend to be ignored until something goes wrong!</a:t>
            </a:r>
            <a:endParaRPr/>
          </a:p>
          <a:p>
            <a:pPr marL="285750" marR="0" lvl="0" indent="-285750" algn="l" rtl="0">
              <a:spcBef>
                <a:spcPts val="0"/>
              </a:spcBef>
              <a:spcAft>
                <a:spcPts val="0"/>
              </a:spcAft>
              <a:buClr>
                <a:schemeClr val="dk1"/>
              </a:buClr>
              <a:buSzPts val="1800"/>
              <a:buFont typeface="Noto Sans Symbols"/>
              <a:buChar char="✓"/>
            </a:pPr>
            <a:r>
              <a:rPr lang="en-US" sz="1800" b="0" i="0" u="none" strike="noStrike" cap="none">
                <a:solidFill>
                  <a:schemeClr val="dk1"/>
                </a:solidFill>
                <a:latin typeface="Source Sans Pro"/>
                <a:ea typeface="Source Sans Pro"/>
                <a:cs typeface="Source Sans Pro"/>
                <a:sym typeface="Source Sans Pro"/>
              </a:rPr>
              <a:t>Keep them engaged through continuous feedback, spot recognition and rewards.</a:t>
            </a:r>
            <a:endParaRPr/>
          </a:p>
          <a:p>
            <a:pPr marL="285750" marR="0" lvl="0" indent="-285750" algn="l" rtl="0">
              <a:spcBef>
                <a:spcPts val="0"/>
              </a:spcBef>
              <a:spcAft>
                <a:spcPts val="0"/>
              </a:spcAft>
              <a:buClr>
                <a:schemeClr val="dk1"/>
              </a:buClr>
              <a:buSzPts val="1800"/>
              <a:buFont typeface="Noto Sans Symbols"/>
              <a:buChar char="✓"/>
            </a:pPr>
            <a:r>
              <a:rPr lang="en-US" sz="1800" b="0" i="0" u="none" strike="noStrike" cap="none">
                <a:solidFill>
                  <a:schemeClr val="dk1"/>
                </a:solidFill>
                <a:latin typeface="Source Sans Pro"/>
                <a:ea typeface="Source Sans Pro"/>
                <a:cs typeface="Source Sans Pro"/>
                <a:sym typeface="Source Sans Pro"/>
              </a:rPr>
              <a:t>Show them the bright future ahead – career growth &amp; opportunities</a:t>
            </a:r>
            <a:endParaRPr/>
          </a:p>
          <a:p>
            <a:pPr marL="285750" marR="0" lvl="0" indent="-285750" algn="l" rtl="0">
              <a:spcBef>
                <a:spcPts val="0"/>
              </a:spcBef>
              <a:spcAft>
                <a:spcPts val="0"/>
              </a:spcAft>
              <a:buClr>
                <a:schemeClr val="dk1"/>
              </a:buClr>
              <a:buSzPts val="1800"/>
              <a:buFont typeface="Noto Sans Symbols"/>
              <a:buChar char="✓"/>
            </a:pPr>
            <a:r>
              <a:rPr lang="en-US" sz="1800" b="0" i="0" u="none" strike="noStrike" cap="none">
                <a:solidFill>
                  <a:schemeClr val="dk1"/>
                </a:solidFill>
                <a:latin typeface="Source Sans Pro"/>
                <a:ea typeface="Source Sans Pro"/>
                <a:cs typeface="Source Sans Pro"/>
                <a:sym typeface="Source Sans Pro"/>
              </a:rPr>
              <a:t>Develop them – build their skills &amp; capabilities-expose them to higher levels of growth &amp; responsibility</a:t>
            </a:r>
            <a:endParaRPr sz="1800" b="0" i="0" u="none" strike="noStrike" cap="none">
              <a:solidFill>
                <a:schemeClr val="dk1"/>
              </a:solidFill>
              <a:latin typeface="Source Sans Pro"/>
              <a:ea typeface="Source Sans Pro"/>
              <a:cs typeface="Source Sans Pro"/>
              <a:sym typeface="Source Sans Pro"/>
            </a:endParaRPr>
          </a:p>
        </p:txBody>
      </p:sp>
      <p:sp>
        <p:nvSpPr>
          <p:cNvPr id="194" name="Google Shape;194;p17"/>
          <p:cNvSpPr txBox="1"/>
          <p:nvPr/>
        </p:nvSpPr>
        <p:spPr>
          <a:xfrm>
            <a:off x="4800600" y="2251494"/>
            <a:ext cx="3489158" cy="3693319"/>
          </a:xfrm>
          <a:prstGeom prst="rect">
            <a:avLst/>
          </a:prstGeom>
          <a:noFill/>
          <a:ln>
            <a:noFill/>
          </a:ln>
        </p:spPr>
        <p:txBody>
          <a:bodyPr spcFirstLastPara="1" wrap="square" lIns="91425" tIns="45700" rIns="91425" bIns="45700" anchor="t" anchorCtr="0">
            <a:noAutofit/>
          </a:bodyPr>
          <a:lstStyle/>
          <a:p>
            <a:pPr marL="285750" marR="0" lvl="0" indent="-285750" algn="l" rtl="0">
              <a:spcBef>
                <a:spcPts val="0"/>
              </a:spcBef>
              <a:spcAft>
                <a:spcPts val="0"/>
              </a:spcAft>
              <a:buClr>
                <a:schemeClr val="dk1"/>
              </a:buClr>
              <a:buSzPts val="1800"/>
              <a:buFont typeface="Noto Sans Symbols"/>
              <a:buChar char="✓"/>
            </a:pPr>
            <a:r>
              <a:rPr lang="en-US" sz="1800" b="0" i="0" u="none" strike="noStrike" cap="none">
                <a:solidFill>
                  <a:schemeClr val="dk1"/>
                </a:solidFill>
                <a:latin typeface="Source Sans Pro"/>
                <a:ea typeface="Source Sans Pro"/>
                <a:cs typeface="Source Sans Pro"/>
                <a:sym typeface="Source Sans Pro"/>
              </a:rPr>
              <a:t>Tend to take a lot of management time!</a:t>
            </a:r>
            <a:endParaRPr/>
          </a:p>
          <a:p>
            <a:pPr marL="285750" marR="0" lvl="0" indent="-285750" algn="l" rtl="0">
              <a:spcBef>
                <a:spcPts val="0"/>
              </a:spcBef>
              <a:spcAft>
                <a:spcPts val="0"/>
              </a:spcAft>
              <a:buClr>
                <a:schemeClr val="dk1"/>
              </a:buClr>
              <a:buSzPts val="1800"/>
              <a:buFont typeface="Noto Sans Symbols"/>
              <a:buChar char="✓"/>
            </a:pPr>
            <a:r>
              <a:rPr lang="en-US" sz="1800" b="0" i="0" u="none" strike="noStrike" cap="none">
                <a:solidFill>
                  <a:schemeClr val="dk1"/>
                </a:solidFill>
                <a:latin typeface="Source Sans Pro"/>
                <a:ea typeface="Source Sans Pro"/>
                <a:cs typeface="Source Sans Pro"/>
                <a:sym typeface="Source Sans Pro"/>
              </a:rPr>
              <a:t>Have a system that is effective in identifying &amp; quickly addressing performance issues.</a:t>
            </a:r>
            <a:endParaRPr/>
          </a:p>
          <a:p>
            <a:pPr marL="285750" marR="0" lvl="0" indent="-285750" algn="l" rtl="0">
              <a:spcBef>
                <a:spcPts val="0"/>
              </a:spcBef>
              <a:spcAft>
                <a:spcPts val="0"/>
              </a:spcAft>
              <a:buClr>
                <a:schemeClr val="dk1"/>
              </a:buClr>
              <a:buSzPts val="1800"/>
              <a:buFont typeface="Noto Sans Symbols"/>
              <a:buChar char="✓"/>
            </a:pPr>
            <a:r>
              <a:rPr lang="en-US" sz="1800" b="0" i="0" u="none" strike="noStrike" cap="none">
                <a:solidFill>
                  <a:schemeClr val="dk1"/>
                </a:solidFill>
                <a:latin typeface="Source Sans Pro"/>
                <a:ea typeface="Source Sans Pro"/>
                <a:cs typeface="Source Sans Pro"/>
                <a:sym typeface="Source Sans Pro"/>
              </a:rPr>
              <a:t>Provide clarity &amp; constant coaching &amp; supervision.</a:t>
            </a:r>
            <a:endParaRPr/>
          </a:p>
          <a:p>
            <a:pPr marL="285750" marR="0" lvl="0" indent="-285750" algn="l" rtl="0">
              <a:spcBef>
                <a:spcPts val="0"/>
              </a:spcBef>
              <a:spcAft>
                <a:spcPts val="0"/>
              </a:spcAft>
              <a:buClr>
                <a:schemeClr val="dk1"/>
              </a:buClr>
              <a:buSzPts val="1800"/>
              <a:buFont typeface="Noto Sans Symbols"/>
              <a:buChar char="✓"/>
            </a:pPr>
            <a:r>
              <a:rPr lang="en-US" sz="1800" b="0" i="0" u="none" strike="noStrike" cap="none">
                <a:solidFill>
                  <a:schemeClr val="dk1"/>
                </a:solidFill>
                <a:latin typeface="Source Sans Pro"/>
                <a:ea typeface="Source Sans Pro"/>
                <a:cs typeface="Source Sans Pro"/>
                <a:sym typeface="Source Sans Pro"/>
              </a:rPr>
              <a:t>Have a robust performance improvement process that is fair and positive.</a:t>
            </a:r>
            <a:endParaRPr/>
          </a:p>
          <a:p>
            <a:pPr marL="285750" marR="0" lvl="0" indent="-285750" algn="l" rtl="0">
              <a:spcBef>
                <a:spcPts val="0"/>
              </a:spcBef>
              <a:spcAft>
                <a:spcPts val="0"/>
              </a:spcAft>
              <a:buClr>
                <a:schemeClr val="dk1"/>
              </a:buClr>
              <a:buSzPts val="1800"/>
              <a:buFont typeface="Noto Sans Symbols"/>
              <a:buChar char="✓"/>
            </a:pPr>
            <a:r>
              <a:rPr lang="en-US" sz="1800" b="0" i="0" u="none" strike="noStrike" cap="none">
                <a:solidFill>
                  <a:schemeClr val="dk1"/>
                </a:solidFill>
                <a:latin typeface="Source Sans Pro"/>
                <a:ea typeface="Source Sans Pro"/>
                <a:cs typeface="Source Sans Pro"/>
                <a:sym typeface="Source Sans Pro"/>
              </a:rPr>
              <a:t>Recognise improvement and reward good performance.</a:t>
            </a:r>
            <a:endParaRPr sz="1800" b="0" i="0" u="none" strike="noStrike" cap="none">
              <a:solidFill>
                <a:schemeClr val="dk1"/>
              </a:solidFill>
              <a:latin typeface="Source Sans Pro"/>
              <a:ea typeface="Source Sans Pro"/>
              <a:cs typeface="Source Sans Pro"/>
              <a:sym typeface="Source Sans Pro"/>
            </a:endParaRPr>
          </a:p>
        </p:txBody>
      </p:sp>
      <p:sp>
        <p:nvSpPr>
          <p:cNvPr id="195" name="Google Shape;195;p17"/>
          <p:cNvSpPr txBox="1"/>
          <p:nvPr/>
        </p:nvSpPr>
        <p:spPr>
          <a:xfrm>
            <a:off x="8702842" y="2343827"/>
            <a:ext cx="3489158" cy="1754326"/>
          </a:xfrm>
          <a:prstGeom prst="rect">
            <a:avLst/>
          </a:prstGeom>
          <a:noFill/>
          <a:ln>
            <a:noFill/>
          </a:ln>
        </p:spPr>
        <p:txBody>
          <a:bodyPr spcFirstLastPara="1" wrap="square" lIns="91425" tIns="45700" rIns="91425" bIns="45700" anchor="t" anchorCtr="0">
            <a:noAutofit/>
          </a:bodyPr>
          <a:lstStyle/>
          <a:p>
            <a:pPr marL="285750" marR="0" lvl="0" indent="-285750" algn="l" rtl="0">
              <a:spcBef>
                <a:spcPts val="0"/>
              </a:spcBef>
              <a:spcAft>
                <a:spcPts val="0"/>
              </a:spcAft>
              <a:buClr>
                <a:schemeClr val="dk1"/>
              </a:buClr>
              <a:buSzPts val="1800"/>
              <a:buFont typeface="Noto Sans Symbols"/>
              <a:buChar char="✓"/>
            </a:pPr>
            <a:r>
              <a:rPr lang="en-US" sz="1800" b="0" i="0" u="none" strike="noStrike" cap="none">
                <a:solidFill>
                  <a:schemeClr val="dk1"/>
                </a:solidFill>
                <a:latin typeface="Source Sans Pro"/>
                <a:ea typeface="Source Sans Pro"/>
                <a:cs typeface="Source Sans Pro"/>
                <a:sym typeface="Source Sans Pro"/>
              </a:rPr>
              <a:t>Coach Line Managers in having difficult conversations.</a:t>
            </a:r>
            <a:endParaRPr/>
          </a:p>
          <a:p>
            <a:pPr marL="285750" marR="0" lvl="0" indent="-285750" algn="l" rtl="0">
              <a:spcBef>
                <a:spcPts val="0"/>
              </a:spcBef>
              <a:spcAft>
                <a:spcPts val="0"/>
              </a:spcAft>
              <a:buClr>
                <a:schemeClr val="dk1"/>
              </a:buClr>
              <a:buSzPts val="1800"/>
              <a:buFont typeface="Noto Sans Symbols"/>
              <a:buChar char="✓"/>
            </a:pPr>
            <a:r>
              <a:rPr lang="en-US" sz="1800" b="0" i="0" u="none" strike="noStrike" cap="none">
                <a:solidFill>
                  <a:schemeClr val="dk1"/>
                </a:solidFill>
                <a:latin typeface="Source Sans Pro"/>
                <a:ea typeface="Source Sans Pro"/>
                <a:cs typeface="Source Sans Pro"/>
                <a:sym typeface="Source Sans Pro"/>
              </a:rPr>
              <a:t>Have a legal proof performance exit process.</a:t>
            </a:r>
            <a:endParaRPr/>
          </a:p>
          <a:p>
            <a:pPr marL="285750" marR="0" lvl="0" indent="-285750" algn="l" rtl="0">
              <a:spcBef>
                <a:spcPts val="0"/>
              </a:spcBef>
              <a:spcAft>
                <a:spcPts val="0"/>
              </a:spcAft>
              <a:buClr>
                <a:schemeClr val="dk1"/>
              </a:buClr>
              <a:buSzPts val="1800"/>
              <a:buFont typeface="Noto Sans Symbols"/>
              <a:buChar char="✓"/>
            </a:pPr>
            <a:r>
              <a:rPr lang="en-US" sz="1800" b="0" i="0" u="none" strike="noStrike" cap="none">
                <a:solidFill>
                  <a:schemeClr val="dk1"/>
                </a:solidFill>
                <a:latin typeface="Source Sans Pro"/>
                <a:ea typeface="Source Sans Pro"/>
                <a:cs typeface="Source Sans Pro"/>
                <a:sym typeface="Source Sans Pro"/>
              </a:rPr>
              <a:t>Document and store/archive properly.</a:t>
            </a:r>
            <a:endParaRPr sz="1800" b="0" i="0" u="none" strike="noStrike" cap="none">
              <a:solidFill>
                <a:schemeClr val="dk1"/>
              </a:solidFill>
              <a:latin typeface="Source Sans Pro"/>
              <a:ea typeface="Source Sans Pro"/>
              <a:cs typeface="Source Sans Pro"/>
              <a:sym typeface="Source Sans Pro"/>
            </a:endParaRPr>
          </a:p>
        </p:txBody>
      </p:sp>
      <p:sp>
        <p:nvSpPr>
          <p:cNvPr id="196" name="Google Shape;196;p17"/>
          <p:cNvSpPr/>
          <p:nvPr/>
        </p:nvSpPr>
        <p:spPr>
          <a:xfrm>
            <a:off x="719138" y="5869446"/>
            <a:ext cx="11156030" cy="1094205"/>
          </a:xfrm>
          <a:prstGeom prst="leftRightArrow">
            <a:avLst>
              <a:gd name="adj1" fmla="val 50000"/>
              <a:gd name="adj2" fmla="val 50000"/>
            </a:avLst>
          </a:prstGeom>
          <a:noFill/>
          <a:ln w="12700" cap="flat" cmpd="sng">
            <a:solidFill>
              <a:schemeClr val="dk1"/>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Source Sans Pro"/>
              <a:ea typeface="Source Sans Pro"/>
              <a:cs typeface="Source Sans Pro"/>
              <a:sym typeface="Source Sans Pro"/>
            </a:endParaRPr>
          </a:p>
        </p:txBody>
      </p:sp>
      <p:sp>
        <p:nvSpPr>
          <p:cNvPr id="197" name="Google Shape;197;p17"/>
          <p:cNvSpPr txBox="1"/>
          <p:nvPr/>
        </p:nvSpPr>
        <p:spPr>
          <a:xfrm>
            <a:off x="1359569" y="6148578"/>
            <a:ext cx="9336505" cy="461665"/>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2400" b="0" i="0" u="none" strike="noStrike" cap="none">
                <a:solidFill>
                  <a:schemeClr val="dk1"/>
                </a:solidFill>
                <a:latin typeface="Source Sans Pro"/>
                <a:ea typeface="Source Sans Pro"/>
                <a:cs typeface="Source Sans Pro"/>
                <a:sym typeface="Source Sans Pro"/>
              </a:rPr>
              <a:t>Be Consistent &amp; Be Fair</a:t>
            </a:r>
            <a:endParaRPr sz="2400" b="0" i="0" u="none" strike="noStrike" cap="none">
              <a:solidFill>
                <a:schemeClr val="dk1"/>
              </a:solidFill>
              <a:latin typeface="Source Sans Pro"/>
              <a:ea typeface="Source Sans Pro"/>
              <a:cs typeface="Source Sans Pro"/>
              <a:sym typeface="Source Sans Pro"/>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2"/>
        <p:cNvGrpSpPr/>
        <p:nvPr/>
      </p:nvGrpSpPr>
      <p:grpSpPr>
        <a:xfrm>
          <a:off x="0" y="0"/>
          <a:ext cx="0" cy="0"/>
          <a:chOff x="0" y="0"/>
          <a:chExt cx="0" cy="0"/>
        </a:xfrm>
      </p:grpSpPr>
      <p:sp>
        <p:nvSpPr>
          <p:cNvPr id="203" name="Google Shape;203;p18"/>
          <p:cNvSpPr txBox="1">
            <a:spLocks noGrp="1"/>
          </p:cNvSpPr>
          <p:nvPr>
            <p:ph type="title"/>
          </p:nvPr>
        </p:nvSpPr>
        <p:spPr>
          <a:xfrm>
            <a:off x="720670" y="0"/>
            <a:ext cx="11471327" cy="546246"/>
          </a:xfrm>
          <a:prstGeom prst="rect">
            <a:avLst/>
          </a:prstGeom>
          <a:noFill/>
          <a:ln>
            <a:noFill/>
          </a:ln>
        </p:spPr>
        <p:txBody>
          <a:bodyPr spcFirstLastPara="1" wrap="square" lIns="91425" tIns="45700" rIns="91425" bIns="45700" anchor="t" anchorCtr="0">
            <a:noAutofit/>
          </a:bodyPr>
          <a:lstStyle/>
          <a:p>
            <a:pPr marL="0" marR="0" lvl="0" indent="0" algn="ctr" rtl="0">
              <a:lnSpc>
                <a:spcPct val="89000"/>
              </a:lnSpc>
              <a:spcBef>
                <a:spcPts val="0"/>
              </a:spcBef>
              <a:spcAft>
                <a:spcPts val="0"/>
              </a:spcAft>
              <a:buClr>
                <a:schemeClr val="dk1"/>
              </a:buClr>
              <a:buSzPts val="4000"/>
              <a:buFont typeface="Source Sans Pro"/>
              <a:buNone/>
            </a:pPr>
            <a:r>
              <a:rPr lang="en-US" sz="4000" b="1" i="0" u="none" strike="noStrike" cap="none">
                <a:solidFill>
                  <a:schemeClr val="dk1"/>
                </a:solidFill>
                <a:latin typeface="Source Sans Pro"/>
                <a:ea typeface="Source Sans Pro"/>
                <a:cs typeface="Source Sans Pro"/>
                <a:sym typeface="Source Sans Pro"/>
              </a:rPr>
              <a:t>Essentials of a good performance mgt system</a:t>
            </a:r>
            <a:endParaRPr sz="4000" b="1" i="0" u="none" strike="noStrike" cap="none">
              <a:solidFill>
                <a:schemeClr val="dk1"/>
              </a:solidFill>
              <a:latin typeface="Source Sans Pro"/>
              <a:ea typeface="Source Sans Pro"/>
              <a:cs typeface="Source Sans Pro"/>
              <a:sym typeface="Source Sans Pro"/>
            </a:endParaRPr>
          </a:p>
        </p:txBody>
      </p:sp>
      <p:sp>
        <p:nvSpPr>
          <p:cNvPr id="204" name="Google Shape;204;p18"/>
          <p:cNvSpPr/>
          <p:nvPr/>
        </p:nvSpPr>
        <p:spPr>
          <a:xfrm>
            <a:off x="5378116" y="3090926"/>
            <a:ext cx="2477890" cy="1600438"/>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US" sz="1400" b="1" i="0" u="none" strike="noStrike" cap="none">
                <a:solidFill>
                  <a:schemeClr val="dk1"/>
                </a:solidFill>
                <a:latin typeface="Source Sans Pro"/>
                <a:ea typeface="Source Sans Pro"/>
                <a:cs typeface="Source Sans Pro"/>
                <a:sym typeface="Source Sans Pro"/>
              </a:rPr>
              <a:t>Ultimately, an effective performance management system is one that meets the following essential characteristics: fair (&amp; seen to be fair), aligned, continuous, jointly owned &amp; documented.</a:t>
            </a:r>
            <a:endParaRPr sz="1400" b="1" i="0" u="none" strike="noStrike" cap="none">
              <a:solidFill>
                <a:schemeClr val="dk1"/>
              </a:solidFill>
              <a:latin typeface="Source Sans Pro"/>
              <a:ea typeface="Source Sans Pro"/>
              <a:cs typeface="Source Sans Pro"/>
              <a:sym typeface="Source Sans Pro"/>
            </a:endParaRPr>
          </a:p>
        </p:txBody>
      </p:sp>
      <p:sp>
        <p:nvSpPr>
          <p:cNvPr id="205" name="Google Shape;205;p18"/>
          <p:cNvSpPr/>
          <p:nvPr/>
        </p:nvSpPr>
        <p:spPr>
          <a:xfrm>
            <a:off x="2558716" y="1119127"/>
            <a:ext cx="7904747" cy="5390148"/>
          </a:xfrm>
          <a:custGeom>
            <a:avLst/>
            <a:gdLst/>
            <a:ahLst/>
            <a:cxnLst/>
            <a:rect l="l" t="t" r="r" b="b"/>
            <a:pathLst>
              <a:path w="120000" h="120000" extrusionOk="0">
                <a:moveTo>
                  <a:pt x="0" y="0"/>
                </a:moveTo>
                <a:lnTo>
                  <a:pt x="120000" y="0"/>
                </a:lnTo>
                <a:lnTo>
                  <a:pt x="120000" y="120000"/>
                </a:lnTo>
                <a:lnTo>
                  <a:pt x="0" y="120000"/>
                </a:lnTo>
                <a:close/>
              </a:path>
              <a:path w="120000" h="120000" fill="none" extrusionOk="0">
                <a:moveTo>
                  <a:pt x="-10000" y="0"/>
                </a:moveTo>
                <a:close/>
                <a:lnTo>
                  <a:pt x="-10000" y="120000"/>
                </a:lnTo>
              </a:path>
              <a:path w="120000" h="120000" fill="none" extrusionOk="0">
                <a:moveTo>
                  <a:pt x="-10000" y="22500"/>
                </a:moveTo>
                <a:lnTo>
                  <a:pt x="-46000" y="135000"/>
                </a:lnTo>
              </a:path>
            </a:pathLst>
          </a:custGeom>
          <a:noFill/>
          <a:ln>
            <a:noFill/>
          </a:ln>
        </p:spPr>
        <p:txBody>
          <a:bodyPr spcFirstLastPara="1" wrap="square" lIns="91425" tIns="45700" rIns="91425" bIns="45700" anchor="ctr" anchorCtr="1">
            <a:noAutofit/>
          </a:bodyPr>
          <a:lstStyle/>
          <a:p>
            <a:pPr marL="114300" marR="0" lvl="1" indent="-114300" algn="l" rtl="0">
              <a:lnSpc>
                <a:spcPct val="75000"/>
              </a:lnSpc>
              <a:spcBef>
                <a:spcPts val="0"/>
              </a:spcBef>
              <a:spcAft>
                <a:spcPts val="0"/>
              </a:spcAft>
              <a:buClr>
                <a:schemeClr val="dk1"/>
              </a:buClr>
              <a:buSzPts val="1800"/>
              <a:buFont typeface="Source Sans Pro"/>
              <a:buChar char="•"/>
            </a:pPr>
            <a:r>
              <a:rPr lang="en-US" sz="1800" b="0" i="0" u="none" strike="noStrike" cap="none">
                <a:solidFill>
                  <a:schemeClr val="dk1"/>
                </a:solidFill>
                <a:latin typeface="Source Sans Pro"/>
                <a:ea typeface="Source Sans Pro"/>
                <a:cs typeface="Source Sans Pro"/>
                <a:sym typeface="Source Sans Pro"/>
              </a:rPr>
              <a:t>Planning</a:t>
            </a:r>
            <a:endParaRPr sz="1800" b="0" i="0" u="none" strike="noStrike" cap="none">
              <a:solidFill>
                <a:schemeClr val="dk1"/>
              </a:solidFill>
              <a:latin typeface="Source Sans Pro"/>
              <a:ea typeface="Source Sans Pro"/>
              <a:cs typeface="Source Sans Pro"/>
              <a:sym typeface="Source Sans Pro"/>
            </a:endParaRPr>
          </a:p>
          <a:p>
            <a:pPr marL="114300" marR="0" lvl="1" indent="0" algn="l" rtl="0">
              <a:lnSpc>
                <a:spcPct val="75000"/>
              </a:lnSpc>
              <a:spcBef>
                <a:spcPts val="180"/>
              </a:spcBef>
              <a:spcAft>
                <a:spcPts val="0"/>
              </a:spcAft>
              <a:buClr>
                <a:schemeClr val="dk1"/>
              </a:buClr>
              <a:buSzPts val="1800"/>
              <a:buFont typeface="Source Sans Pro"/>
              <a:buNone/>
            </a:pPr>
            <a:endParaRPr sz="1800" b="0" i="0" u="none" strike="noStrike" cap="none">
              <a:solidFill>
                <a:schemeClr val="dk1"/>
              </a:solidFill>
              <a:latin typeface="Source Sans Pro"/>
              <a:ea typeface="Source Sans Pro"/>
              <a:cs typeface="Source Sans Pro"/>
              <a:sym typeface="Source Sans Pro"/>
            </a:endParaRPr>
          </a:p>
          <a:p>
            <a:pPr marL="114300" marR="0" lvl="1" indent="-114300" algn="l" rtl="0">
              <a:lnSpc>
                <a:spcPct val="75000"/>
              </a:lnSpc>
              <a:spcBef>
                <a:spcPts val="180"/>
              </a:spcBef>
              <a:spcAft>
                <a:spcPts val="0"/>
              </a:spcAft>
              <a:buClr>
                <a:schemeClr val="dk1"/>
              </a:buClr>
              <a:buSzPts val="1800"/>
              <a:buFont typeface="Source Sans Pro"/>
              <a:buChar char="•"/>
            </a:pPr>
            <a:r>
              <a:rPr lang="en-US" sz="1800" b="0" i="0" u="none" strike="noStrike" cap="none">
                <a:solidFill>
                  <a:schemeClr val="dk1"/>
                </a:solidFill>
                <a:latin typeface="Source Sans Pro"/>
                <a:ea typeface="Source Sans Pro"/>
                <a:cs typeface="Source Sans Pro"/>
                <a:sym typeface="Source Sans Pro"/>
              </a:rPr>
              <a:t>Acting</a:t>
            </a:r>
            <a:endParaRPr sz="1800" b="0" i="0" u="none" strike="noStrike" cap="none">
              <a:solidFill>
                <a:schemeClr val="dk1"/>
              </a:solidFill>
              <a:latin typeface="Source Sans Pro"/>
              <a:ea typeface="Source Sans Pro"/>
              <a:cs typeface="Source Sans Pro"/>
              <a:sym typeface="Source Sans Pro"/>
            </a:endParaRPr>
          </a:p>
          <a:p>
            <a:pPr marL="114300" marR="0" lvl="1" indent="0" algn="l" rtl="0">
              <a:lnSpc>
                <a:spcPct val="75000"/>
              </a:lnSpc>
              <a:spcBef>
                <a:spcPts val="180"/>
              </a:spcBef>
              <a:spcAft>
                <a:spcPts val="0"/>
              </a:spcAft>
              <a:buClr>
                <a:schemeClr val="dk1"/>
              </a:buClr>
              <a:buSzPts val="1800"/>
              <a:buFont typeface="Source Sans Pro"/>
              <a:buNone/>
            </a:pPr>
            <a:endParaRPr sz="1800" b="0" i="0" u="none" strike="noStrike" cap="none">
              <a:solidFill>
                <a:schemeClr val="dk1"/>
              </a:solidFill>
              <a:latin typeface="Source Sans Pro"/>
              <a:ea typeface="Source Sans Pro"/>
              <a:cs typeface="Source Sans Pro"/>
              <a:sym typeface="Source Sans Pro"/>
            </a:endParaRPr>
          </a:p>
          <a:p>
            <a:pPr marL="114300" marR="0" lvl="1" indent="-114300" algn="l" rtl="0">
              <a:lnSpc>
                <a:spcPct val="75000"/>
              </a:lnSpc>
              <a:spcBef>
                <a:spcPts val="180"/>
              </a:spcBef>
              <a:spcAft>
                <a:spcPts val="0"/>
              </a:spcAft>
              <a:buClr>
                <a:schemeClr val="dk1"/>
              </a:buClr>
              <a:buSzPts val="1800"/>
              <a:buFont typeface="Source Sans Pro"/>
              <a:buChar char="•"/>
            </a:pPr>
            <a:r>
              <a:rPr lang="en-US" sz="1800" b="0" i="0" u="none" strike="noStrike" cap="none">
                <a:solidFill>
                  <a:schemeClr val="dk1"/>
                </a:solidFill>
                <a:latin typeface="Source Sans Pro"/>
                <a:ea typeface="Source Sans Pro"/>
                <a:cs typeface="Source Sans Pro"/>
                <a:sym typeface="Source Sans Pro"/>
              </a:rPr>
              <a:t>Monitoring</a:t>
            </a:r>
            <a:endParaRPr sz="1800" b="0" i="0" u="none" strike="noStrike" cap="none">
              <a:solidFill>
                <a:schemeClr val="dk1"/>
              </a:solidFill>
              <a:latin typeface="Source Sans Pro"/>
              <a:ea typeface="Source Sans Pro"/>
              <a:cs typeface="Source Sans Pro"/>
              <a:sym typeface="Source Sans Pro"/>
            </a:endParaRPr>
          </a:p>
          <a:p>
            <a:pPr marL="114300" marR="0" lvl="1" indent="0" algn="l" rtl="0">
              <a:lnSpc>
                <a:spcPct val="75000"/>
              </a:lnSpc>
              <a:spcBef>
                <a:spcPts val="180"/>
              </a:spcBef>
              <a:spcAft>
                <a:spcPts val="0"/>
              </a:spcAft>
              <a:buClr>
                <a:schemeClr val="dk1"/>
              </a:buClr>
              <a:buSzPts val="1800"/>
              <a:buFont typeface="Source Sans Pro"/>
              <a:buNone/>
            </a:pPr>
            <a:endParaRPr sz="1800" b="0" i="0" u="none" strike="noStrike" cap="none">
              <a:solidFill>
                <a:schemeClr val="dk1"/>
              </a:solidFill>
              <a:latin typeface="Source Sans Pro"/>
              <a:ea typeface="Source Sans Pro"/>
              <a:cs typeface="Source Sans Pro"/>
              <a:sym typeface="Source Sans Pro"/>
            </a:endParaRPr>
          </a:p>
          <a:p>
            <a:pPr marL="114300" marR="0" lvl="1" indent="-114300" algn="l" rtl="0">
              <a:lnSpc>
                <a:spcPct val="75000"/>
              </a:lnSpc>
              <a:spcBef>
                <a:spcPts val="180"/>
              </a:spcBef>
              <a:spcAft>
                <a:spcPts val="0"/>
              </a:spcAft>
              <a:buClr>
                <a:schemeClr val="dk1"/>
              </a:buClr>
              <a:buSzPts val="1800"/>
              <a:buFont typeface="Source Sans Pro"/>
              <a:buChar char="•"/>
            </a:pPr>
            <a:r>
              <a:rPr lang="en-US" sz="1800" b="0" i="0" u="none" strike="noStrike" cap="none">
                <a:solidFill>
                  <a:schemeClr val="dk1"/>
                </a:solidFill>
                <a:latin typeface="Source Sans Pro"/>
                <a:ea typeface="Source Sans Pro"/>
                <a:cs typeface="Source Sans Pro"/>
                <a:sym typeface="Source Sans Pro"/>
              </a:rPr>
              <a:t>Reviewing</a:t>
            </a:r>
            <a:endParaRPr sz="1800" b="0" i="0" u="none" strike="noStrike" cap="none">
              <a:solidFill>
                <a:schemeClr val="dk1"/>
              </a:solidFill>
              <a:latin typeface="Source Sans Pro"/>
              <a:ea typeface="Source Sans Pro"/>
              <a:cs typeface="Source Sans Pro"/>
              <a:sym typeface="Source Sans Pro"/>
            </a:endParaRPr>
          </a:p>
          <a:p>
            <a:pPr marL="114300" marR="0" lvl="1" indent="0" algn="l" rtl="0">
              <a:lnSpc>
                <a:spcPct val="75000"/>
              </a:lnSpc>
              <a:spcBef>
                <a:spcPts val="180"/>
              </a:spcBef>
              <a:spcAft>
                <a:spcPts val="0"/>
              </a:spcAft>
              <a:buClr>
                <a:schemeClr val="dk1"/>
              </a:buClr>
              <a:buSzPts val="1800"/>
              <a:buFont typeface="Source Sans Pro"/>
              <a:buNone/>
            </a:pPr>
            <a:endParaRPr sz="1800" b="0" i="0" u="none" strike="noStrike" cap="none">
              <a:solidFill>
                <a:schemeClr val="dk1"/>
              </a:solidFill>
              <a:latin typeface="Source Sans Pro"/>
              <a:ea typeface="Source Sans Pro"/>
              <a:cs typeface="Source Sans Pro"/>
              <a:sym typeface="Source Sans Pro"/>
            </a:endParaRPr>
          </a:p>
          <a:p>
            <a:pPr marL="114300" marR="0" lvl="1" indent="-114300" algn="l" rtl="0">
              <a:lnSpc>
                <a:spcPct val="75000"/>
              </a:lnSpc>
              <a:spcBef>
                <a:spcPts val="180"/>
              </a:spcBef>
              <a:spcAft>
                <a:spcPts val="0"/>
              </a:spcAft>
              <a:buClr>
                <a:schemeClr val="dk1"/>
              </a:buClr>
              <a:buSzPts val="1800"/>
              <a:buFont typeface="Source Sans Pro"/>
              <a:buChar char="•"/>
            </a:pPr>
            <a:r>
              <a:rPr lang="en-US" sz="1800" b="0" i="0" u="none" strike="noStrike" cap="none">
                <a:solidFill>
                  <a:schemeClr val="dk1"/>
                </a:solidFill>
                <a:latin typeface="Source Sans Pro"/>
                <a:ea typeface="Source Sans Pro"/>
                <a:cs typeface="Source Sans Pro"/>
                <a:sym typeface="Source Sans Pro"/>
              </a:rPr>
              <a:t>Documenting/Closure</a:t>
            </a:r>
            <a:endParaRPr sz="1800" b="0" i="0" u="none" strike="noStrike" cap="none">
              <a:solidFill>
                <a:schemeClr val="dk1"/>
              </a:solidFill>
              <a:latin typeface="Source Sans Pro"/>
              <a:ea typeface="Source Sans Pro"/>
              <a:cs typeface="Source Sans Pro"/>
              <a:sym typeface="Source Sans Pro"/>
            </a:endParaRPr>
          </a:p>
          <a:p>
            <a:pPr marL="114300" marR="0" lvl="1" indent="0" algn="l" rtl="0">
              <a:lnSpc>
                <a:spcPct val="75000"/>
              </a:lnSpc>
              <a:spcBef>
                <a:spcPts val="180"/>
              </a:spcBef>
              <a:spcAft>
                <a:spcPts val="0"/>
              </a:spcAft>
              <a:buClr>
                <a:schemeClr val="dk1"/>
              </a:buClr>
              <a:buSzPts val="1800"/>
              <a:buFont typeface="Source Sans Pro"/>
              <a:buNone/>
            </a:pPr>
            <a:endParaRPr sz="1800" b="0" i="0" u="none" strike="noStrike" cap="none">
              <a:solidFill>
                <a:schemeClr val="dk1"/>
              </a:solidFill>
              <a:latin typeface="Source Sans Pro"/>
              <a:ea typeface="Source Sans Pro"/>
              <a:cs typeface="Source Sans Pro"/>
              <a:sym typeface="Source Sans Pro"/>
            </a:endParaRPr>
          </a:p>
        </p:txBody>
      </p:sp>
      <p:sp>
        <p:nvSpPr>
          <p:cNvPr id="206" name="Google Shape;206;p18"/>
          <p:cNvSpPr txBox="1"/>
          <p:nvPr/>
        </p:nvSpPr>
        <p:spPr>
          <a:xfrm>
            <a:off x="7583962" y="717717"/>
            <a:ext cx="4387459" cy="1569660"/>
          </a:xfrm>
          <a:prstGeom prst="rect">
            <a:avLst/>
          </a:prstGeom>
          <a:noFill/>
          <a:ln>
            <a:noFill/>
          </a:ln>
        </p:spPr>
        <p:txBody>
          <a:bodyPr spcFirstLastPara="1" wrap="square" lIns="91425" tIns="45700" rIns="91425" bIns="45700" anchor="t" anchorCtr="0">
            <a:noAutofit/>
          </a:bodyPr>
          <a:lstStyle/>
          <a:p>
            <a:pPr marL="285750" marR="0" lvl="0" indent="-285750" algn="l" rtl="0">
              <a:spcBef>
                <a:spcPts val="0"/>
              </a:spcBef>
              <a:spcAft>
                <a:spcPts val="0"/>
              </a:spcAft>
              <a:buClr>
                <a:schemeClr val="dk1"/>
              </a:buClr>
              <a:buSzPts val="1200"/>
              <a:buFont typeface="Noto Sans Symbols"/>
              <a:buChar char="✓"/>
            </a:pPr>
            <a:r>
              <a:rPr lang="en-US" sz="1200" b="0" i="1" u="none" strike="noStrike" cap="none">
                <a:solidFill>
                  <a:schemeClr val="dk1"/>
                </a:solidFill>
                <a:latin typeface="Source Sans Pro"/>
                <a:ea typeface="Source Sans Pro"/>
                <a:cs typeface="Source Sans Pro"/>
                <a:sym typeface="Source Sans Pro"/>
              </a:rPr>
              <a:t>How promptly do you plan for the new performance cycle?</a:t>
            </a:r>
            <a:endParaRPr/>
          </a:p>
          <a:p>
            <a:pPr marL="285750" marR="0" lvl="0" indent="-285750" algn="l" rtl="0">
              <a:spcBef>
                <a:spcPts val="0"/>
              </a:spcBef>
              <a:spcAft>
                <a:spcPts val="0"/>
              </a:spcAft>
              <a:buClr>
                <a:schemeClr val="dk1"/>
              </a:buClr>
              <a:buSzPts val="1200"/>
              <a:buFont typeface="Noto Sans Symbols"/>
              <a:buChar char="✓"/>
            </a:pPr>
            <a:r>
              <a:rPr lang="en-US" sz="1200" b="0" i="1" u="none" strike="noStrike" cap="none">
                <a:solidFill>
                  <a:schemeClr val="dk1"/>
                </a:solidFill>
                <a:latin typeface="Source Sans Pro"/>
                <a:ea typeface="Source Sans Pro"/>
                <a:cs typeface="Source Sans Pro"/>
                <a:sym typeface="Source Sans Pro"/>
              </a:rPr>
              <a:t>Are the annual plans, goals &amp; priorities cascaded effectively and promptly?</a:t>
            </a:r>
            <a:endParaRPr/>
          </a:p>
          <a:p>
            <a:pPr marL="285750" marR="0" lvl="0" indent="-285750" algn="l" rtl="0">
              <a:spcBef>
                <a:spcPts val="0"/>
              </a:spcBef>
              <a:spcAft>
                <a:spcPts val="0"/>
              </a:spcAft>
              <a:buClr>
                <a:schemeClr val="dk1"/>
              </a:buClr>
              <a:buSzPts val="1200"/>
              <a:buFont typeface="Noto Sans Symbols"/>
              <a:buChar char="✓"/>
            </a:pPr>
            <a:r>
              <a:rPr lang="en-US" sz="1200" b="0" i="1" u="none" strike="noStrike" cap="none">
                <a:solidFill>
                  <a:schemeClr val="dk1"/>
                </a:solidFill>
                <a:latin typeface="Source Sans Pro"/>
                <a:ea typeface="Source Sans Pro"/>
                <a:cs typeface="Source Sans Pro"/>
                <a:sym typeface="Source Sans Pro"/>
              </a:rPr>
              <a:t>Does each employee in your organization understand these priorities &amp; how they contribute to them?</a:t>
            </a:r>
            <a:endParaRPr/>
          </a:p>
          <a:p>
            <a:pPr marL="285750" marR="0" lvl="0" indent="-285750" algn="l" rtl="0">
              <a:spcBef>
                <a:spcPts val="0"/>
              </a:spcBef>
              <a:spcAft>
                <a:spcPts val="0"/>
              </a:spcAft>
              <a:buClr>
                <a:schemeClr val="dk1"/>
              </a:buClr>
              <a:buSzPts val="1200"/>
              <a:buFont typeface="Noto Sans Symbols"/>
              <a:buChar char="✓"/>
            </a:pPr>
            <a:r>
              <a:rPr lang="en-US" sz="1200" b="0" i="1" u="none" strike="noStrike" cap="none">
                <a:solidFill>
                  <a:schemeClr val="dk1"/>
                </a:solidFill>
                <a:latin typeface="Source Sans Pro"/>
                <a:ea typeface="Source Sans Pro"/>
                <a:cs typeface="Source Sans Pro"/>
                <a:sym typeface="Source Sans Pro"/>
              </a:rPr>
              <a:t>Is there a framework in place for individuals to set and align goals with their LMs?</a:t>
            </a:r>
            <a:endParaRPr/>
          </a:p>
          <a:p>
            <a:pPr marL="285750" marR="0" lvl="0" indent="-285750" algn="l" rtl="0">
              <a:spcBef>
                <a:spcPts val="0"/>
              </a:spcBef>
              <a:spcAft>
                <a:spcPts val="0"/>
              </a:spcAft>
              <a:buClr>
                <a:schemeClr val="dk1"/>
              </a:buClr>
              <a:buSzPts val="1200"/>
              <a:buFont typeface="Noto Sans Symbols"/>
              <a:buChar char="✓"/>
            </a:pPr>
            <a:r>
              <a:rPr lang="en-US" sz="1200" b="0" i="1" u="none" strike="noStrike" cap="none">
                <a:solidFill>
                  <a:schemeClr val="dk1"/>
                </a:solidFill>
                <a:latin typeface="Source Sans Pro"/>
                <a:ea typeface="Source Sans Pro"/>
                <a:cs typeface="Source Sans Pro"/>
                <a:sym typeface="Source Sans Pro"/>
              </a:rPr>
              <a:t>How are new employees on-boarded from day 1?</a:t>
            </a:r>
            <a:endParaRPr sz="1200" b="0" i="1" u="none" strike="noStrike" cap="none">
              <a:solidFill>
                <a:schemeClr val="dk1"/>
              </a:solidFill>
              <a:latin typeface="Source Sans Pro"/>
              <a:ea typeface="Source Sans Pro"/>
              <a:cs typeface="Source Sans Pro"/>
              <a:sym typeface="Source Sans Pro"/>
            </a:endParaRPr>
          </a:p>
        </p:txBody>
      </p:sp>
      <p:sp>
        <p:nvSpPr>
          <p:cNvPr id="207" name="Google Shape;207;p18"/>
          <p:cNvSpPr txBox="1"/>
          <p:nvPr/>
        </p:nvSpPr>
        <p:spPr>
          <a:xfrm>
            <a:off x="9492916" y="2567706"/>
            <a:ext cx="2699082" cy="2492990"/>
          </a:xfrm>
          <a:prstGeom prst="rect">
            <a:avLst/>
          </a:prstGeom>
          <a:noFill/>
          <a:ln>
            <a:noFill/>
          </a:ln>
        </p:spPr>
        <p:txBody>
          <a:bodyPr spcFirstLastPara="1" wrap="square" lIns="91425" tIns="45700" rIns="91425" bIns="45700" anchor="t" anchorCtr="0">
            <a:noAutofit/>
          </a:bodyPr>
          <a:lstStyle/>
          <a:p>
            <a:pPr marL="285750" marR="0" lvl="0" indent="-285750" algn="l" rtl="0">
              <a:spcBef>
                <a:spcPts val="0"/>
              </a:spcBef>
              <a:spcAft>
                <a:spcPts val="0"/>
              </a:spcAft>
              <a:buClr>
                <a:schemeClr val="dk1"/>
              </a:buClr>
              <a:buSzPts val="1200"/>
              <a:buFont typeface="Noto Sans Symbols"/>
              <a:buChar char="✓"/>
            </a:pPr>
            <a:r>
              <a:rPr lang="en-US" sz="1200" b="0" i="1" u="none" strike="noStrike" cap="none">
                <a:solidFill>
                  <a:schemeClr val="dk1"/>
                </a:solidFill>
                <a:latin typeface="Source Sans Pro"/>
                <a:ea typeface="Source Sans Pro"/>
                <a:cs typeface="Source Sans Pro"/>
                <a:sym typeface="Source Sans Pro"/>
              </a:rPr>
              <a:t>Are your managers trained on how to coach their teams on a day to day?</a:t>
            </a:r>
            <a:endParaRPr/>
          </a:p>
          <a:p>
            <a:pPr marL="285750" marR="0" lvl="0" indent="-285750" algn="l" rtl="0">
              <a:spcBef>
                <a:spcPts val="0"/>
              </a:spcBef>
              <a:spcAft>
                <a:spcPts val="0"/>
              </a:spcAft>
              <a:buClr>
                <a:schemeClr val="dk1"/>
              </a:buClr>
              <a:buSzPts val="1200"/>
              <a:buFont typeface="Noto Sans Symbols"/>
              <a:buChar char="✓"/>
            </a:pPr>
            <a:r>
              <a:rPr lang="en-US" sz="1200" b="0" i="1" u="none" strike="noStrike" cap="none">
                <a:solidFill>
                  <a:schemeClr val="dk1"/>
                </a:solidFill>
                <a:latin typeface="Source Sans Pro"/>
                <a:ea typeface="Source Sans Pro"/>
                <a:cs typeface="Source Sans Pro"/>
                <a:sym typeface="Source Sans Pro"/>
              </a:rPr>
              <a:t>Are managers and employees clear on what it actually takes to deliver on agreed goals?</a:t>
            </a:r>
            <a:endParaRPr/>
          </a:p>
          <a:p>
            <a:pPr marL="285750" marR="0" lvl="0" indent="-285750" algn="l" rtl="0">
              <a:spcBef>
                <a:spcPts val="0"/>
              </a:spcBef>
              <a:spcAft>
                <a:spcPts val="0"/>
              </a:spcAft>
              <a:buClr>
                <a:schemeClr val="dk1"/>
              </a:buClr>
              <a:buSzPts val="1200"/>
              <a:buFont typeface="Noto Sans Symbols"/>
              <a:buChar char="✓"/>
            </a:pPr>
            <a:r>
              <a:rPr lang="en-US" sz="1200" b="0" i="1" u="none" strike="noStrike" cap="none">
                <a:solidFill>
                  <a:schemeClr val="dk1"/>
                </a:solidFill>
                <a:latin typeface="Source Sans Pro"/>
                <a:ea typeface="Source Sans Pro"/>
                <a:cs typeface="Source Sans Pro"/>
                <a:sym typeface="Source Sans Pro"/>
              </a:rPr>
              <a:t>Are employees getting all the necessary support to deliver?</a:t>
            </a:r>
            <a:endParaRPr/>
          </a:p>
          <a:p>
            <a:pPr marL="285750" marR="0" lvl="0" indent="-285750" algn="l" rtl="0">
              <a:spcBef>
                <a:spcPts val="0"/>
              </a:spcBef>
              <a:spcAft>
                <a:spcPts val="0"/>
              </a:spcAft>
              <a:buClr>
                <a:schemeClr val="dk1"/>
              </a:buClr>
              <a:buSzPts val="1200"/>
              <a:buFont typeface="Noto Sans Symbols"/>
              <a:buChar char="✓"/>
            </a:pPr>
            <a:r>
              <a:rPr lang="en-US" sz="1200" b="0" i="1" u="none" strike="noStrike" cap="none">
                <a:solidFill>
                  <a:schemeClr val="dk1"/>
                </a:solidFill>
                <a:latin typeface="Source Sans Pro"/>
                <a:ea typeface="Source Sans Pro"/>
                <a:cs typeface="Source Sans Pro"/>
                <a:sym typeface="Source Sans Pro"/>
              </a:rPr>
              <a:t>Is their continuous conversation and feedback on performance?</a:t>
            </a:r>
            <a:endParaRPr/>
          </a:p>
          <a:p>
            <a:pPr marL="285750" marR="0" lvl="0" indent="-285750" algn="l" rtl="0">
              <a:spcBef>
                <a:spcPts val="0"/>
              </a:spcBef>
              <a:spcAft>
                <a:spcPts val="0"/>
              </a:spcAft>
              <a:buClr>
                <a:schemeClr val="dk1"/>
              </a:buClr>
              <a:buSzPts val="1200"/>
              <a:buFont typeface="Noto Sans Symbols"/>
              <a:buChar char="✓"/>
            </a:pPr>
            <a:r>
              <a:rPr lang="en-US" sz="1200" b="0" i="1" u="none" strike="noStrike" cap="none">
                <a:solidFill>
                  <a:schemeClr val="dk1"/>
                </a:solidFill>
                <a:latin typeface="Source Sans Pro"/>
                <a:ea typeface="Source Sans Pro"/>
                <a:cs typeface="Source Sans Pro"/>
                <a:sym typeface="Source Sans Pro"/>
              </a:rPr>
              <a:t>How flexible is the organization and employees to change? (Speed!)</a:t>
            </a:r>
            <a:endParaRPr sz="1200" b="0" i="1" u="none" strike="noStrike" cap="none">
              <a:solidFill>
                <a:schemeClr val="dk1"/>
              </a:solidFill>
              <a:latin typeface="Source Sans Pro"/>
              <a:ea typeface="Source Sans Pro"/>
              <a:cs typeface="Source Sans Pro"/>
              <a:sym typeface="Source Sans Pro"/>
            </a:endParaRPr>
          </a:p>
        </p:txBody>
      </p:sp>
      <p:sp>
        <p:nvSpPr>
          <p:cNvPr id="208" name="Google Shape;208;p18"/>
          <p:cNvSpPr txBox="1"/>
          <p:nvPr/>
        </p:nvSpPr>
        <p:spPr>
          <a:xfrm>
            <a:off x="8819145" y="5511519"/>
            <a:ext cx="3553328" cy="830997"/>
          </a:xfrm>
          <a:prstGeom prst="rect">
            <a:avLst/>
          </a:prstGeom>
          <a:noFill/>
          <a:ln>
            <a:noFill/>
          </a:ln>
        </p:spPr>
        <p:txBody>
          <a:bodyPr spcFirstLastPara="1" wrap="square" lIns="91425" tIns="45700" rIns="91425" bIns="45700" anchor="t" anchorCtr="0">
            <a:noAutofit/>
          </a:bodyPr>
          <a:lstStyle/>
          <a:p>
            <a:pPr marL="285750" marR="0" lvl="0" indent="-285750" algn="l" rtl="0">
              <a:spcBef>
                <a:spcPts val="0"/>
              </a:spcBef>
              <a:spcAft>
                <a:spcPts val="0"/>
              </a:spcAft>
              <a:buClr>
                <a:schemeClr val="dk1"/>
              </a:buClr>
              <a:buSzPts val="1200"/>
              <a:buFont typeface="Noto Sans Symbols"/>
              <a:buChar char="✓"/>
            </a:pPr>
            <a:r>
              <a:rPr lang="en-US" sz="1200" b="0" i="1" u="none" strike="noStrike" cap="none">
                <a:solidFill>
                  <a:schemeClr val="dk1"/>
                </a:solidFill>
                <a:latin typeface="Source Sans Pro"/>
                <a:ea typeface="Source Sans Pro"/>
                <a:cs typeface="Source Sans Pro"/>
                <a:sym typeface="Source Sans Pro"/>
              </a:rPr>
              <a:t>Is there a framework in place for spot recognition and celebration of milestones?</a:t>
            </a:r>
            <a:endParaRPr/>
          </a:p>
          <a:p>
            <a:pPr marL="285750" marR="0" lvl="0" indent="-285750" algn="l" rtl="0">
              <a:spcBef>
                <a:spcPts val="0"/>
              </a:spcBef>
              <a:spcAft>
                <a:spcPts val="0"/>
              </a:spcAft>
              <a:buClr>
                <a:schemeClr val="dk1"/>
              </a:buClr>
              <a:buSzPts val="1200"/>
              <a:buFont typeface="Noto Sans Symbols"/>
              <a:buChar char="✓"/>
            </a:pPr>
            <a:r>
              <a:rPr lang="en-US" sz="1200" b="0" i="1" u="none" strike="noStrike" cap="none">
                <a:solidFill>
                  <a:schemeClr val="dk1"/>
                </a:solidFill>
                <a:latin typeface="Source Sans Pro"/>
                <a:ea typeface="Source Sans Pro"/>
                <a:cs typeface="Source Sans Pro"/>
                <a:sym typeface="Source Sans Pro"/>
              </a:rPr>
              <a:t>Is there a framework in place to quickly identify &amp; manage performance issues?</a:t>
            </a:r>
            <a:endParaRPr/>
          </a:p>
        </p:txBody>
      </p:sp>
      <p:sp>
        <p:nvSpPr>
          <p:cNvPr id="209" name="Google Shape;209;p18"/>
          <p:cNvSpPr txBox="1"/>
          <p:nvPr/>
        </p:nvSpPr>
        <p:spPr>
          <a:xfrm>
            <a:off x="926432" y="4506159"/>
            <a:ext cx="2971800" cy="1938992"/>
          </a:xfrm>
          <a:prstGeom prst="rect">
            <a:avLst/>
          </a:prstGeom>
          <a:noFill/>
          <a:ln>
            <a:noFill/>
          </a:ln>
        </p:spPr>
        <p:txBody>
          <a:bodyPr spcFirstLastPara="1" wrap="square" lIns="91425" tIns="45700" rIns="91425" bIns="45700" anchor="t" anchorCtr="0">
            <a:noAutofit/>
          </a:bodyPr>
          <a:lstStyle/>
          <a:p>
            <a:pPr marL="285750" marR="0" lvl="0" indent="-285750" algn="l" rtl="0">
              <a:spcBef>
                <a:spcPts val="0"/>
              </a:spcBef>
              <a:spcAft>
                <a:spcPts val="0"/>
              </a:spcAft>
              <a:buClr>
                <a:schemeClr val="dk1"/>
              </a:buClr>
              <a:buSzPts val="1200"/>
              <a:buFont typeface="Noto Sans Symbols"/>
              <a:buChar char="✓"/>
            </a:pPr>
            <a:r>
              <a:rPr lang="en-US" sz="1200" b="0" i="1" u="none" strike="noStrike" cap="none">
                <a:solidFill>
                  <a:schemeClr val="dk1"/>
                </a:solidFill>
                <a:latin typeface="Source Sans Pro"/>
                <a:ea typeface="Source Sans Pro"/>
                <a:cs typeface="Source Sans Pro"/>
                <a:sym typeface="Source Sans Pro"/>
              </a:rPr>
              <a:t>Is there a formal review framework in place?</a:t>
            </a:r>
            <a:endParaRPr/>
          </a:p>
          <a:p>
            <a:pPr marL="285750" marR="0" lvl="0" indent="-285750" algn="l" rtl="0">
              <a:spcBef>
                <a:spcPts val="0"/>
              </a:spcBef>
              <a:spcAft>
                <a:spcPts val="0"/>
              </a:spcAft>
              <a:buClr>
                <a:schemeClr val="dk1"/>
              </a:buClr>
              <a:buSzPts val="1200"/>
              <a:buFont typeface="Noto Sans Symbols"/>
              <a:buChar char="✓"/>
            </a:pPr>
            <a:r>
              <a:rPr lang="en-US" sz="1200" b="0" i="1" u="none" strike="noStrike" cap="none">
                <a:solidFill>
                  <a:schemeClr val="dk1"/>
                </a:solidFill>
                <a:latin typeface="Source Sans Pro"/>
                <a:ea typeface="Source Sans Pro"/>
                <a:cs typeface="Source Sans Pro"/>
                <a:sym typeface="Source Sans Pro"/>
              </a:rPr>
              <a:t>How fair and reliable is this framework? e.g., self assessment, incorporate multi-feedback processes?</a:t>
            </a:r>
            <a:endParaRPr/>
          </a:p>
          <a:p>
            <a:pPr marL="285750" marR="0" lvl="0" indent="-285750" algn="l" rtl="0">
              <a:spcBef>
                <a:spcPts val="0"/>
              </a:spcBef>
              <a:spcAft>
                <a:spcPts val="0"/>
              </a:spcAft>
              <a:buClr>
                <a:schemeClr val="dk1"/>
              </a:buClr>
              <a:buSzPts val="1200"/>
              <a:buFont typeface="Noto Sans Symbols"/>
              <a:buChar char="✓"/>
            </a:pPr>
            <a:r>
              <a:rPr lang="en-US" sz="1200" b="0" i="1" u="none" strike="noStrike" cap="none">
                <a:solidFill>
                  <a:schemeClr val="dk1"/>
                </a:solidFill>
                <a:latin typeface="Source Sans Pro"/>
                <a:ea typeface="Source Sans Pro"/>
                <a:cs typeface="Source Sans Pro"/>
                <a:sym typeface="Source Sans Pro"/>
              </a:rPr>
              <a:t>Is the review wholesome – KPIs, developmental and career growth wishes, reward outcomes?</a:t>
            </a:r>
            <a:endParaRPr/>
          </a:p>
          <a:p>
            <a:pPr marL="285750" marR="0" lvl="0" indent="-285750" algn="l" rtl="0">
              <a:spcBef>
                <a:spcPts val="0"/>
              </a:spcBef>
              <a:spcAft>
                <a:spcPts val="0"/>
              </a:spcAft>
              <a:buClr>
                <a:schemeClr val="dk1"/>
              </a:buClr>
              <a:buSzPts val="1200"/>
              <a:buFont typeface="Noto Sans Symbols"/>
              <a:buChar char="✓"/>
            </a:pPr>
            <a:r>
              <a:rPr lang="en-US" sz="1200" b="0" i="1" u="none" strike="noStrike" cap="none">
                <a:solidFill>
                  <a:schemeClr val="dk1"/>
                </a:solidFill>
                <a:latin typeface="Source Sans Pro"/>
                <a:ea typeface="Source Sans Pro"/>
                <a:cs typeface="Source Sans Pro"/>
                <a:sym typeface="Source Sans Pro"/>
              </a:rPr>
              <a:t>Is there an escalation or appeal process?</a:t>
            </a:r>
            <a:endParaRPr/>
          </a:p>
        </p:txBody>
      </p:sp>
      <p:sp>
        <p:nvSpPr>
          <p:cNvPr id="210" name="Google Shape;210;p18"/>
          <p:cNvSpPr txBox="1"/>
          <p:nvPr/>
        </p:nvSpPr>
        <p:spPr>
          <a:xfrm>
            <a:off x="926432" y="717717"/>
            <a:ext cx="3453063" cy="2308324"/>
          </a:xfrm>
          <a:prstGeom prst="rect">
            <a:avLst/>
          </a:prstGeom>
          <a:noFill/>
          <a:ln>
            <a:noFill/>
          </a:ln>
        </p:spPr>
        <p:txBody>
          <a:bodyPr spcFirstLastPara="1" wrap="square" lIns="91425" tIns="45700" rIns="91425" bIns="45700" anchor="t" anchorCtr="0">
            <a:noAutofit/>
          </a:bodyPr>
          <a:lstStyle/>
          <a:p>
            <a:pPr marL="285750" marR="0" lvl="0" indent="-285750" algn="l" rtl="0">
              <a:spcBef>
                <a:spcPts val="0"/>
              </a:spcBef>
              <a:spcAft>
                <a:spcPts val="0"/>
              </a:spcAft>
              <a:buClr>
                <a:schemeClr val="dk1"/>
              </a:buClr>
              <a:buSzPts val="1200"/>
              <a:buFont typeface="Noto Sans Symbols"/>
              <a:buChar char="✓"/>
            </a:pPr>
            <a:r>
              <a:rPr lang="en-US" sz="1200" b="0" i="1" u="none" strike="noStrike" cap="none">
                <a:solidFill>
                  <a:schemeClr val="dk1"/>
                </a:solidFill>
                <a:latin typeface="Source Sans Pro"/>
                <a:ea typeface="Source Sans Pro"/>
                <a:cs typeface="Source Sans Pro"/>
                <a:sym typeface="Source Sans Pro"/>
              </a:rPr>
              <a:t>Does your system allow for and ensure completeness of performance records?</a:t>
            </a:r>
            <a:endParaRPr/>
          </a:p>
          <a:p>
            <a:pPr marL="285750" marR="0" lvl="0" indent="-285750" algn="l" rtl="0">
              <a:spcBef>
                <a:spcPts val="0"/>
              </a:spcBef>
              <a:spcAft>
                <a:spcPts val="0"/>
              </a:spcAft>
              <a:buClr>
                <a:schemeClr val="dk1"/>
              </a:buClr>
              <a:buSzPts val="1200"/>
              <a:buFont typeface="Noto Sans Symbols"/>
              <a:buChar char="✓"/>
            </a:pPr>
            <a:r>
              <a:rPr lang="en-US" sz="1200" b="0" i="1" u="none" strike="noStrike" cap="none">
                <a:solidFill>
                  <a:schemeClr val="dk1"/>
                </a:solidFill>
                <a:latin typeface="Source Sans Pro"/>
                <a:ea typeface="Source Sans Pro"/>
                <a:cs typeface="Source Sans Pro"/>
                <a:sym typeface="Source Sans Pro"/>
              </a:rPr>
              <a:t>Do you have an archiving system?</a:t>
            </a:r>
            <a:endParaRPr/>
          </a:p>
          <a:p>
            <a:pPr marL="285750" marR="0" lvl="0" indent="-285750" algn="l" rtl="0">
              <a:spcBef>
                <a:spcPts val="0"/>
              </a:spcBef>
              <a:spcAft>
                <a:spcPts val="0"/>
              </a:spcAft>
              <a:buClr>
                <a:schemeClr val="dk1"/>
              </a:buClr>
              <a:buSzPts val="1200"/>
              <a:buFont typeface="Noto Sans Symbols"/>
              <a:buChar char="✓"/>
            </a:pPr>
            <a:r>
              <a:rPr lang="en-US" sz="1200" b="0" i="1" u="none" strike="noStrike" cap="none">
                <a:solidFill>
                  <a:schemeClr val="dk1"/>
                </a:solidFill>
                <a:latin typeface="Source Sans Pro"/>
                <a:ea typeface="Source Sans Pro"/>
                <a:cs typeface="Source Sans Pro"/>
                <a:sym typeface="Source Sans Pro"/>
              </a:rPr>
              <a:t>How quickly can performance reports be turned around?</a:t>
            </a:r>
            <a:endParaRPr/>
          </a:p>
          <a:p>
            <a:pPr marL="285750" marR="0" lvl="0" indent="-285750" algn="l" rtl="0">
              <a:spcBef>
                <a:spcPts val="0"/>
              </a:spcBef>
              <a:spcAft>
                <a:spcPts val="0"/>
              </a:spcAft>
              <a:buClr>
                <a:schemeClr val="dk1"/>
              </a:buClr>
              <a:buSzPts val="1200"/>
              <a:buFont typeface="Noto Sans Symbols"/>
              <a:buChar char="✓"/>
            </a:pPr>
            <a:r>
              <a:rPr lang="en-US" sz="1200" b="0" i="1" u="none" strike="noStrike" cap="none">
                <a:solidFill>
                  <a:schemeClr val="dk1"/>
                </a:solidFill>
                <a:latin typeface="Source Sans Pro"/>
                <a:ea typeface="Source Sans Pro"/>
                <a:cs typeface="Source Sans Pro"/>
                <a:sym typeface="Source Sans Pro"/>
              </a:rPr>
              <a:t>How fast are appeals and escalated issues resolved?</a:t>
            </a:r>
            <a:endParaRPr/>
          </a:p>
          <a:p>
            <a:pPr marL="285750" marR="0" lvl="0" indent="-285750" algn="l" rtl="0">
              <a:spcBef>
                <a:spcPts val="0"/>
              </a:spcBef>
              <a:spcAft>
                <a:spcPts val="0"/>
              </a:spcAft>
              <a:buClr>
                <a:schemeClr val="dk1"/>
              </a:buClr>
              <a:buSzPts val="1200"/>
              <a:buFont typeface="Noto Sans Symbols"/>
              <a:buChar char="✓"/>
            </a:pPr>
            <a:r>
              <a:rPr lang="en-US" sz="1200" b="0" i="1" u="none" strike="noStrike" cap="none">
                <a:solidFill>
                  <a:schemeClr val="dk1"/>
                </a:solidFill>
                <a:latin typeface="Source Sans Pro"/>
                <a:ea typeface="Source Sans Pro"/>
                <a:cs typeface="Source Sans Pro"/>
                <a:sym typeface="Source Sans Pro"/>
              </a:rPr>
              <a:t>How well is your system integrated with your talent and reward process? Is feedback from such processes incorporated?</a:t>
            </a:r>
            <a:endParaRPr/>
          </a:p>
          <a:p>
            <a:pPr marL="285750" marR="0" lvl="0" indent="-285750" algn="l" rtl="0">
              <a:spcBef>
                <a:spcPts val="0"/>
              </a:spcBef>
              <a:spcAft>
                <a:spcPts val="0"/>
              </a:spcAft>
              <a:buClr>
                <a:schemeClr val="dk1"/>
              </a:buClr>
              <a:buSzPts val="1200"/>
              <a:buFont typeface="Noto Sans Symbols"/>
              <a:buChar char="✓"/>
            </a:pPr>
            <a:r>
              <a:rPr lang="en-US" sz="1200" b="0" i="1" u="none" strike="noStrike" cap="none">
                <a:solidFill>
                  <a:schemeClr val="dk1"/>
                </a:solidFill>
                <a:latin typeface="Source Sans Pro"/>
                <a:ea typeface="Source Sans Pro"/>
                <a:cs typeface="Source Sans Pro"/>
                <a:sym typeface="Source Sans Pro"/>
              </a:rPr>
              <a:t>Is there a framework to provide overall </a:t>
            </a:r>
            <a:endParaRPr/>
          </a:p>
          <a:p>
            <a:pPr marL="0" marR="0" lvl="0" indent="0" algn="l" rtl="0">
              <a:spcBef>
                <a:spcPts val="0"/>
              </a:spcBef>
              <a:spcAft>
                <a:spcPts val="0"/>
              </a:spcAft>
              <a:buNone/>
            </a:pPr>
            <a:r>
              <a:rPr lang="en-US" sz="1200" b="0" i="1" u="none" strike="noStrike" cap="none">
                <a:solidFill>
                  <a:schemeClr val="dk1"/>
                </a:solidFill>
                <a:latin typeface="Source Sans Pro"/>
                <a:ea typeface="Source Sans Pro"/>
                <a:cs typeface="Source Sans Pro"/>
                <a:sym typeface="Source Sans Pro"/>
              </a:rPr>
              <a:t>feedback to senior management?</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sp>
        <p:nvSpPr>
          <p:cNvPr id="216" name="Google Shape;216;p19"/>
          <p:cNvSpPr/>
          <p:nvPr/>
        </p:nvSpPr>
        <p:spPr>
          <a:xfrm>
            <a:off x="926431" y="751344"/>
            <a:ext cx="10756231" cy="5443029"/>
          </a:xfrm>
          <a:prstGeom prst="rect">
            <a:avLst/>
          </a:prstGeom>
          <a:noFill/>
          <a:ln>
            <a:noFill/>
          </a:ln>
        </p:spPr>
        <p:txBody>
          <a:bodyPr spcFirstLastPara="1" wrap="square" lIns="91425" tIns="45700" rIns="91425" bIns="45700" anchor="t" anchorCtr="0">
            <a:noAutofit/>
          </a:bodyPr>
          <a:lstStyle/>
          <a:p>
            <a:pPr marL="285750" marR="0" lvl="0" indent="-285750" algn="l" rtl="0">
              <a:lnSpc>
                <a:spcPct val="150000"/>
              </a:lnSpc>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Lack of management commitment &amp;/or Understanding.</a:t>
            </a:r>
            <a:endParaRPr/>
          </a:p>
          <a:p>
            <a:pPr marL="285750" marR="0" lvl="0" indent="-285750" algn="l" rtl="0">
              <a:lnSpc>
                <a:spcPct val="150000"/>
              </a:lnSpc>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Lack of alignment to overall organizational goals, organizational culture, values and other fundamental organizational processes that may feed into and/or impact the performance management process, e.g., annual operating plans, budgeting process.</a:t>
            </a:r>
            <a:endParaRPr/>
          </a:p>
          <a:p>
            <a:pPr marL="285750" marR="0" lvl="0" indent="-285750" algn="l" rtl="0">
              <a:lnSpc>
                <a:spcPct val="150000"/>
              </a:lnSpc>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Poor goal setting – Unclear goals/Goals with no measurement or success criteria/ Goals that are not aligned to departmental ones or organizational ones/Lack of robust data collection or measurement systems</a:t>
            </a:r>
            <a:endParaRPr/>
          </a:p>
          <a:p>
            <a:pPr marL="285750" marR="0" lvl="0" indent="-285750" algn="l" rtl="0">
              <a:lnSpc>
                <a:spcPct val="150000"/>
              </a:lnSpc>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Inability to quickly flex goals and priorities to changing business environment – In a volatile and uncertain world, business goals and individual goals should reflect the reality of any significant environmental changes that may impact business delivery. </a:t>
            </a:r>
            <a:endParaRPr/>
          </a:p>
          <a:p>
            <a:pPr marL="285750" marR="0" lvl="0" indent="-285750" algn="l" rtl="0">
              <a:lnSpc>
                <a:spcPct val="150000"/>
              </a:lnSpc>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Lack of line manager capability and/or commitment – Line Managers being unable to or unwilling to hold ongoing and honest conversations.</a:t>
            </a:r>
            <a:endParaRPr/>
          </a:p>
          <a:p>
            <a:pPr marL="285750" marR="0" lvl="0" indent="-285750" algn="l" rtl="0">
              <a:lnSpc>
                <a:spcPct val="150000"/>
              </a:lnSpc>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Poor documentation/record keeping</a:t>
            </a:r>
            <a:endParaRPr/>
          </a:p>
        </p:txBody>
      </p:sp>
      <p:sp>
        <p:nvSpPr>
          <p:cNvPr id="217" name="Google Shape;217;p19"/>
          <p:cNvSpPr txBox="1">
            <a:spLocks noGrp="1"/>
          </p:cNvSpPr>
          <p:nvPr>
            <p:ph type="title"/>
          </p:nvPr>
        </p:nvSpPr>
        <p:spPr>
          <a:xfrm>
            <a:off x="713232" y="0"/>
            <a:ext cx="9601200" cy="682752"/>
          </a:xfrm>
          <a:prstGeom prst="rect">
            <a:avLst/>
          </a:prstGeom>
          <a:noFill/>
          <a:ln>
            <a:noFill/>
          </a:ln>
        </p:spPr>
        <p:txBody>
          <a:bodyPr spcFirstLastPara="1" wrap="square" lIns="91425" tIns="45700" rIns="91425" bIns="45700" anchor="t" anchorCtr="0">
            <a:noAutofit/>
          </a:bodyPr>
          <a:lstStyle/>
          <a:p>
            <a:pPr marL="0" marR="0" lvl="0" indent="0" algn="l" rtl="0">
              <a:lnSpc>
                <a:spcPct val="89000"/>
              </a:lnSpc>
              <a:spcBef>
                <a:spcPts val="0"/>
              </a:spcBef>
              <a:spcAft>
                <a:spcPts val="0"/>
              </a:spcAft>
              <a:buClr>
                <a:schemeClr val="dk2"/>
              </a:buClr>
              <a:buSzPts val="4000"/>
              <a:buFont typeface="Source Sans Pro"/>
              <a:buNone/>
            </a:pPr>
            <a:r>
              <a:rPr lang="en-US" sz="4000" b="1" i="0" u="none" strike="noStrike" cap="none">
                <a:solidFill>
                  <a:schemeClr val="dk2"/>
                </a:solidFill>
                <a:latin typeface="Source Sans Pro"/>
                <a:ea typeface="Source Sans Pro"/>
                <a:cs typeface="Source Sans Pro"/>
                <a:sym typeface="Source Sans Pro"/>
              </a:rPr>
              <a:t>Common Challenges</a:t>
            </a:r>
            <a:endParaRPr sz="4000" b="1" i="0" u="none" strike="noStrike" cap="none">
              <a:solidFill>
                <a:schemeClr val="dk2"/>
              </a:solidFill>
              <a:latin typeface="Source Sans Pro"/>
              <a:ea typeface="Source Sans Pro"/>
              <a:cs typeface="Source Sans Pro"/>
              <a:sym typeface="Source Sans Pro"/>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22"/>
        <p:cNvGrpSpPr/>
        <p:nvPr/>
      </p:nvGrpSpPr>
      <p:grpSpPr>
        <a:xfrm>
          <a:off x="0" y="0"/>
          <a:ext cx="0" cy="0"/>
          <a:chOff x="0" y="0"/>
          <a:chExt cx="0" cy="0"/>
        </a:xfrm>
      </p:grpSpPr>
      <p:sp>
        <p:nvSpPr>
          <p:cNvPr id="223" name="Google Shape;223;p20"/>
          <p:cNvSpPr/>
          <p:nvPr/>
        </p:nvSpPr>
        <p:spPr>
          <a:xfrm>
            <a:off x="926431" y="871660"/>
            <a:ext cx="10756231" cy="5027530"/>
          </a:xfrm>
          <a:prstGeom prst="rect">
            <a:avLst/>
          </a:prstGeom>
          <a:noFill/>
          <a:ln>
            <a:noFill/>
          </a:ln>
        </p:spPr>
        <p:txBody>
          <a:bodyPr spcFirstLastPara="1" wrap="square" lIns="91425" tIns="45700" rIns="91425" bIns="45700" anchor="t" anchorCtr="0">
            <a:noAutofit/>
          </a:bodyPr>
          <a:lstStyle/>
          <a:p>
            <a:pPr marL="285750" marR="0" lvl="0" indent="-285750" algn="l" rtl="0">
              <a:lnSpc>
                <a:spcPct val="150000"/>
              </a:lnSpc>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Minimize form filling/Use technology to make it simpler</a:t>
            </a:r>
            <a:endParaRPr/>
          </a:p>
          <a:p>
            <a:pPr marL="285750" marR="0" lvl="0" indent="-285750" algn="l" rtl="0">
              <a:lnSpc>
                <a:spcPct val="150000"/>
              </a:lnSpc>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Train line managers in coaching skills</a:t>
            </a:r>
            <a:endParaRPr/>
          </a:p>
          <a:p>
            <a:pPr marL="285750" marR="0" lvl="0" indent="-285750" algn="l" rtl="0">
              <a:lnSpc>
                <a:spcPct val="150000"/>
              </a:lnSpc>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Performance Reports to senior management</a:t>
            </a:r>
            <a:endParaRPr/>
          </a:p>
          <a:p>
            <a:pPr marL="285750" marR="0" lvl="0" indent="-285750" algn="l" rtl="0">
              <a:lnSpc>
                <a:spcPct val="150000"/>
              </a:lnSpc>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Reporting on other people metrics at senior level – e.g., attrition, probation fails, performance exits…etc</a:t>
            </a:r>
            <a:endParaRPr sz="1800">
              <a:solidFill>
                <a:schemeClr val="dk1"/>
              </a:solidFill>
              <a:latin typeface="Source Sans Pro"/>
              <a:ea typeface="Source Sans Pro"/>
              <a:cs typeface="Source Sans Pro"/>
              <a:sym typeface="Source Sans Pro"/>
            </a:endParaRPr>
          </a:p>
          <a:p>
            <a:pPr marL="285750" marR="0" lvl="0" indent="-285750" algn="l" rtl="0">
              <a:lnSpc>
                <a:spcPct val="150000"/>
              </a:lnSpc>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Benchmarking reports – what are other similar or bigger organisations doing?</a:t>
            </a:r>
            <a:endParaRPr/>
          </a:p>
          <a:p>
            <a:pPr marL="285750" marR="0" lvl="0" indent="-285750" algn="l" rtl="0">
              <a:lnSpc>
                <a:spcPct val="150000"/>
              </a:lnSpc>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Integration and timing/wholesome HR ad business planning processes.</a:t>
            </a:r>
            <a:endParaRPr/>
          </a:p>
          <a:p>
            <a:pPr marL="285750" marR="0" lvl="0" indent="-285750" algn="l" rtl="0">
              <a:lnSpc>
                <a:spcPct val="150000"/>
              </a:lnSpc>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Regular performance cascades</a:t>
            </a:r>
            <a:endParaRPr/>
          </a:p>
          <a:p>
            <a:pPr marL="285750" marR="0" lvl="0" indent="-285750" algn="l" rtl="0">
              <a:lnSpc>
                <a:spcPct val="150000"/>
              </a:lnSpc>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Co-ownership &amp; accountability.</a:t>
            </a:r>
            <a:endParaRPr/>
          </a:p>
          <a:p>
            <a:pPr marL="285750" marR="0" lvl="0" indent="-285750" algn="l" rtl="0">
              <a:lnSpc>
                <a:spcPct val="150000"/>
              </a:lnSpc>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Gather post-process feedback from employees through surveys.</a:t>
            </a:r>
            <a:endParaRPr/>
          </a:p>
          <a:p>
            <a:pPr marL="285750" marR="0" lvl="0" indent="-285750" algn="l" rtl="0">
              <a:lnSpc>
                <a:spcPct val="150000"/>
              </a:lnSpc>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Show WIIFM – Growth &amp; development, reward &amp; recognition.</a:t>
            </a:r>
            <a:endParaRPr/>
          </a:p>
          <a:p>
            <a:pPr marL="285750" marR="0" lvl="0" indent="-285750" algn="l" rtl="0">
              <a:lnSpc>
                <a:spcPct val="150000"/>
              </a:lnSpc>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Measure not just the what but also the how of delivery.</a:t>
            </a:r>
            <a:endParaRPr/>
          </a:p>
          <a:p>
            <a:pPr marL="285750" marR="0" lvl="0" indent="-285750" algn="l" rtl="0">
              <a:lnSpc>
                <a:spcPct val="150000"/>
              </a:lnSpc>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Build people management effectiveness into individual line manager goals. </a:t>
            </a:r>
            <a:endParaRPr/>
          </a:p>
        </p:txBody>
      </p:sp>
      <p:sp>
        <p:nvSpPr>
          <p:cNvPr id="224" name="Google Shape;224;p20"/>
          <p:cNvSpPr txBox="1">
            <a:spLocks noGrp="1"/>
          </p:cNvSpPr>
          <p:nvPr>
            <p:ph type="title"/>
          </p:nvPr>
        </p:nvSpPr>
        <p:spPr>
          <a:xfrm>
            <a:off x="713232" y="0"/>
            <a:ext cx="9601200" cy="682752"/>
          </a:xfrm>
          <a:prstGeom prst="rect">
            <a:avLst/>
          </a:prstGeom>
          <a:noFill/>
          <a:ln>
            <a:noFill/>
          </a:ln>
        </p:spPr>
        <p:txBody>
          <a:bodyPr spcFirstLastPara="1" wrap="square" lIns="91425" tIns="45700" rIns="91425" bIns="45700" anchor="t" anchorCtr="0">
            <a:noAutofit/>
          </a:bodyPr>
          <a:lstStyle/>
          <a:p>
            <a:pPr marL="0" marR="0" lvl="0" indent="0" algn="l" rtl="0">
              <a:lnSpc>
                <a:spcPct val="89000"/>
              </a:lnSpc>
              <a:spcBef>
                <a:spcPts val="0"/>
              </a:spcBef>
              <a:spcAft>
                <a:spcPts val="0"/>
              </a:spcAft>
              <a:buClr>
                <a:schemeClr val="dk2"/>
              </a:buClr>
              <a:buSzPts val="4000"/>
              <a:buFont typeface="Source Sans Pro"/>
              <a:buNone/>
            </a:pPr>
            <a:r>
              <a:rPr lang="en-US" sz="4000" b="1" i="0" u="none" strike="noStrike" cap="none">
                <a:solidFill>
                  <a:schemeClr val="dk2"/>
                </a:solidFill>
                <a:latin typeface="Source Sans Pro"/>
                <a:ea typeface="Source Sans Pro"/>
                <a:cs typeface="Source Sans Pro"/>
                <a:sym typeface="Source Sans Pro"/>
              </a:rPr>
              <a:t>…&amp; Possible Solutions…</a:t>
            </a:r>
            <a:endParaRPr sz="4000" b="1" i="0" u="none" strike="noStrike" cap="none">
              <a:solidFill>
                <a:schemeClr val="dk2"/>
              </a:solidFill>
              <a:latin typeface="Source Sans Pro"/>
              <a:ea typeface="Source Sans Pro"/>
              <a:cs typeface="Source Sans Pro"/>
              <a:sym typeface="Source Sans Pro"/>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0" name="Google Shape;230;p21"/>
          <p:cNvSpPr txBox="1">
            <a:spLocks noGrp="1"/>
          </p:cNvSpPr>
          <p:nvPr>
            <p:ph type="title"/>
          </p:nvPr>
        </p:nvSpPr>
        <p:spPr>
          <a:xfrm>
            <a:off x="713232" y="0"/>
            <a:ext cx="9601200" cy="682752"/>
          </a:xfrm>
          <a:prstGeom prst="rect">
            <a:avLst/>
          </a:prstGeom>
          <a:noFill/>
          <a:ln>
            <a:noFill/>
          </a:ln>
        </p:spPr>
        <p:txBody>
          <a:bodyPr spcFirstLastPara="1" wrap="square" lIns="91425" tIns="45700" rIns="91425" bIns="45700" anchor="t" anchorCtr="0">
            <a:noAutofit/>
          </a:bodyPr>
          <a:lstStyle/>
          <a:p>
            <a:pPr marL="0" marR="0" lvl="0" indent="0" algn="l" rtl="0">
              <a:lnSpc>
                <a:spcPct val="89000"/>
              </a:lnSpc>
              <a:spcBef>
                <a:spcPts val="0"/>
              </a:spcBef>
              <a:spcAft>
                <a:spcPts val="0"/>
              </a:spcAft>
              <a:buClr>
                <a:schemeClr val="dk2"/>
              </a:buClr>
              <a:buSzPts val="4000"/>
              <a:buFont typeface="Source Sans Pro"/>
              <a:buNone/>
            </a:pPr>
            <a:r>
              <a:rPr lang="en-US" sz="4000" b="1" i="0" u="none" strike="noStrike" cap="none">
                <a:solidFill>
                  <a:schemeClr val="dk2"/>
                </a:solidFill>
                <a:latin typeface="Source Sans Pro"/>
                <a:ea typeface="Source Sans Pro"/>
                <a:cs typeface="Source Sans Pro"/>
                <a:sym typeface="Source Sans Pro"/>
              </a:rPr>
              <a:t>Trends in performance management</a:t>
            </a:r>
            <a:endParaRPr sz="4000" b="1" i="0" u="none" strike="noStrike" cap="none">
              <a:solidFill>
                <a:schemeClr val="dk2"/>
              </a:solidFill>
              <a:latin typeface="Source Sans Pro"/>
              <a:ea typeface="Source Sans Pro"/>
              <a:cs typeface="Source Sans Pro"/>
              <a:sym typeface="Source Sans Pro"/>
            </a:endParaRPr>
          </a:p>
        </p:txBody>
      </p:sp>
      <p:sp>
        <p:nvSpPr>
          <p:cNvPr id="231" name="Google Shape;231;p21"/>
          <p:cNvSpPr txBox="1"/>
          <p:nvPr/>
        </p:nvSpPr>
        <p:spPr>
          <a:xfrm>
            <a:off x="950334" y="1118295"/>
            <a:ext cx="10924032" cy="5078313"/>
          </a:xfrm>
          <a:prstGeom prst="rect">
            <a:avLst/>
          </a:prstGeom>
          <a:noFill/>
          <a:ln>
            <a:noFill/>
          </a:ln>
        </p:spPr>
        <p:txBody>
          <a:bodyPr spcFirstLastPara="1" wrap="square" lIns="91425" tIns="45700" rIns="91425" bIns="45700" anchor="t" anchorCtr="0">
            <a:noAutofit/>
          </a:bodyPr>
          <a:lstStyle/>
          <a:p>
            <a:pPr marL="285750" marR="0" lvl="0" indent="-285750" algn="l" rtl="0">
              <a:spcBef>
                <a:spcPts val="0"/>
              </a:spcBef>
              <a:spcAft>
                <a:spcPts val="0"/>
              </a:spcAft>
              <a:buClr>
                <a:schemeClr val="dk1"/>
              </a:buClr>
              <a:buSzPts val="1800"/>
              <a:buFont typeface="Noto Sans Symbols"/>
              <a:buChar char="❑"/>
            </a:pPr>
            <a:r>
              <a:rPr lang="en-US" sz="1800" b="1">
                <a:solidFill>
                  <a:schemeClr val="dk1"/>
                </a:solidFill>
                <a:latin typeface="Source Sans Pro"/>
                <a:ea typeface="Source Sans Pro"/>
                <a:cs typeface="Source Sans Pro"/>
                <a:sym typeface="Source Sans Pro"/>
              </a:rPr>
              <a:t>Focus on quality rather than quantity</a:t>
            </a:r>
            <a:endParaRPr sz="1800" b="1">
              <a:solidFill>
                <a:schemeClr val="dk1"/>
              </a:solidFill>
              <a:latin typeface="Source Sans Pro"/>
              <a:ea typeface="Source Sans Pro"/>
              <a:cs typeface="Source Sans Pro"/>
              <a:sym typeface="Source Sans Pro"/>
            </a:endParaRPr>
          </a:p>
          <a:p>
            <a:pPr marL="285750" marR="0" lvl="0" indent="-285750" algn="l" rtl="0">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Continuous conversations</a:t>
            </a:r>
            <a:endParaRPr/>
          </a:p>
          <a:p>
            <a:pPr marL="285750" marR="0" lvl="0" indent="-285750" algn="l" rtl="0">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Employee experience</a:t>
            </a:r>
            <a:endParaRPr/>
          </a:p>
          <a:p>
            <a:pPr marL="285750" marR="0" lvl="0" indent="-285750" algn="l" rtl="0">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Frequent &amp; real-time feedback</a:t>
            </a:r>
            <a:endParaRPr/>
          </a:p>
          <a:p>
            <a:pPr marL="285750" marR="0" lvl="0" indent="-285750" algn="l" rtl="0">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Measuring impact rather than completion rates</a:t>
            </a:r>
            <a:endParaRPr/>
          </a:p>
          <a:p>
            <a:pPr marL="0" marR="0" lvl="0" indent="0" algn="l" rtl="0">
              <a:spcBef>
                <a:spcPts val="0"/>
              </a:spcBef>
              <a:spcAft>
                <a:spcPts val="0"/>
              </a:spcAft>
              <a:buNone/>
            </a:pPr>
            <a:endParaRPr sz="1800">
              <a:solidFill>
                <a:schemeClr val="dk1"/>
              </a:solidFill>
              <a:latin typeface="Source Sans Pro"/>
              <a:ea typeface="Source Sans Pro"/>
              <a:cs typeface="Source Sans Pro"/>
              <a:sym typeface="Source Sans Pro"/>
            </a:endParaRPr>
          </a:p>
          <a:p>
            <a:pPr marL="285750" marR="0" lvl="0" indent="-171450" algn="l" rtl="0">
              <a:spcBef>
                <a:spcPts val="0"/>
              </a:spcBef>
              <a:spcAft>
                <a:spcPts val="0"/>
              </a:spcAft>
              <a:buClr>
                <a:schemeClr val="dk1"/>
              </a:buClr>
              <a:buSzPts val="1800"/>
              <a:buFont typeface="Noto Sans Symbols"/>
              <a:buNone/>
            </a:pPr>
            <a:endParaRPr sz="1800">
              <a:solidFill>
                <a:schemeClr val="dk1"/>
              </a:solidFill>
              <a:latin typeface="Source Sans Pro"/>
              <a:ea typeface="Source Sans Pro"/>
              <a:cs typeface="Source Sans Pro"/>
              <a:sym typeface="Source Sans Pro"/>
            </a:endParaRPr>
          </a:p>
          <a:p>
            <a:pPr marL="285750" marR="0" lvl="0" indent="-285750" algn="l" rtl="0">
              <a:spcBef>
                <a:spcPts val="0"/>
              </a:spcBef>
              <a:spcAft>
                <a:spcPts val="0"/>
              </a:spcAft>
              <a:buClr>
                <a:schemeClr val="dk1"/>
              </a:buClr>
              <a:buSzPts val="1800"/>
              <a:buFont typeface="Noto Sans Symbols"/>
              <a:buChar char="❑"/>
            </a:pPr>
            <a:r>
              <a:rPr lang="en-US" sz="1800" b="1">
                <a:solidFill>
                  <a:schemeClr val="dk1"/>
                </a:solidFill>
                <a:latin typeface="Source Sans Pro"/>
                <a:ea typeface="Source Sans Pro"/>
                <a:cs typeface="Source Sans Pro"/>
                <a:sym typeface="Source Sans Pro"/>
              </a:rPr>
              <a:t>Simplicity</a:t>
            </a:r>
            <a:endParaRPr/>
          </a:p>
          <a:p>
            <a:pPr marL="285750" marR="0" lvl="0" indent="-285750" algn="l" rtl="0">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Strip out what isn’t necessary – e.g., formal reviews at mid-year, ratings, calibration sessions</a:t>
            </a:r>
            <a:endParaRPr/>
          </a:p>
          <a:p>
            <a:pPr marL="285750" marR="0" lvl="0" indent="-285750" algn="l" rtl="0">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Robust performance improvement process</a:t>
            </a:r>
            <a:endParaRPr/>
          </a:p>
          <a:p>
            <a:pPr marL="285750" marR="0" lvl="0" indent="-285750" algn="l" rtl="0">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Intuitive technology</a:t>
            </a:r>
            <a:endParaRPr sz="1800">
              <a:solidFill>
                <a:schemeClr val="dk1"/>
              </a:solidFill>
              <a:latin typeface="Source Sans Pro"/>
              <a:ea typeface="Source Sans Pro"/>
              <a:cs typeface="Source Sans Pro"/>
              <a:sym typeface="Source Sans Pro"/>
            </a:endParaRPr>
          </a:p>
          <a:p>
            <a:pPr marL="0" marR="0" lvl="0" indent="0" algn="l" rtl="0">
              <a:spcBef>
                <a:spcPts val="0"/>
              </a:spcBef>
              <a:spcAft>
                <a:spcPts val="0"/>
              </a:spcAft>
              <a:buNone/>
            </a:pPr>
            <a:endParaRPr sz="1800">
              <a:solidFill>
                <a:schemeClr val="dk1"/>
              </a:solidFill>
              <a:latin typeface="Source Sans Pro"/>
              <a:ea typeface="Source Sans Pro"/>
              <a:cs typeface="Source Sans Pro"/>
              <a:sym typeface="Source Sans Pro"/>
            </a:endParaRPr>
          </a:p>
          <a:p>
            <a:pPr marL="0" marR="0" lvl="0" indent="0" algn="l" rtl="0">
              <a:spcBef>
                <a:spcPts val="0"/>
              </a:spcBef>
              <a:spcAft>
                <a:spcPts val="0"/>
              </a:spcAft>
              <a:buNone/>
            </a:pPr>
            <a:endParaRPr sz="1800">
              <a:solidFill>
                <a:schemeClr val="dk1"/>
              </a:solidFill>
              <a:latin typeface="Source Sans Pro"/>
              <a:ea typeface="Source Sans Pro"/>
              <a:cs typeface="Source Sans Pro"/>
              <a:sym typeface="Source Sans Pro"/>
            </a:endParaRPr>
          </a:p>
          <a:p>
            <a:pPr marL="285750" marR="0" lvl="0" indent="-285750" algn="l" rtl="0">
              <a:spcBef>
                <a:spcPts val="0"/>
              </a:spcBef>
              <a:spcAft>
                <a:spcPts val="0"/>
              </a:spcAft>
              <a:buClr>
                <a:schemeClr val="dk1"/>
              </a:buClr>
              <a:buSzPts val="1800"/>
              <a:buFont typeface="Noto Sans Symbols"/>
              <a:buChar char="❑"/>
            </a:pPr>
            <a:r>
              <a:rPr lang="en-US" sz="1800" b="1">
                <a:solidFill>
                  <a:schemeClr val="dk1"/>
                </a:solidFill>
                <a:latin typeface="Source Sans Pro"/>
                <a:ea typeface="Source Sans Pro"/>
                <a:cs typeface="Source Sans Pro"/>
                <a:sym typeface="Source Sans Pro"/>
              </a:rPr>
              <a:t>Change in Pay for Performance Approach</a:t>
            </a:r>
            <a:endParaRPr/>
          </a:p>
          <a:p>
            <a:pPr marL="285750" marR="0" lvl="0" indent="-285750" algn="l" rtl="0">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Less pay grids &amp; guidelines for line managers</a:t>
            </a:r>
            <a:endParaRPr/>
          </a:p>
          <a:p>
            <a:pPr marL="285750" marR="0" lvl="0" indent="-285750" algn="l" rtl="0">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Basing pay on market rates and level of responsibility</a:t>
            </a:r>
            <a:endParaRPr/>
          </a:p>
          <a:p>
            <a:pPr marL="285750" marR="0" lvl="0" indent="-285750" algn="l" rtl="0">
              <a:spcBef>
                <a:spcPts val="0"/>
              </a:spcBef>
              <a:spcAft>
                <a:spcPts val="0"/>
              </a:spcAft>
              <a:buClr>
                <a:schemeClr val="dk1"/>
              </a:buClr>
              <a:buSzPts val="1800"/>
              <a:buFont typeface="Noto Sans Symbols"/>
              <a:buChar char="✓"/>
            </a:pPr>
            <a:r>
              <a:rPr lang="en-US" sz="1800">
                <a:solidFill>
                  <a:schemeClr val="dk1"/>
                </a:solidFill>
                <a:latin typeface="Source Sans Pro"/>
                <a:ea typeface="Source Sans Pro"/>
                <a:cs typeface="Source Sans Pro"/>
                <a:sym typeface="Source Sans Pro"/>
              </a:rPr>
              <a:t>Focus on outliers for differentiation – i.e., your stars &amp; your under-performers</a:t>
            </a:r>
            <a:endParaRPr sz="1800">
              <a:solidFill>
                <a:schemeClr val="dk1"/>
              </a:solidFill>
              <a:latin typeface="Source Sans Pro"/>
              <a:ea typeface="Source Sans Pro"/>
              <a:cs typeface="Source Sans Pro"/>
              <a:sym typeface="Source Sans Pro"/>
            </a:endParaRPr>
          </a:p>
          <a:p>
            <a:pPr marL="0" marR="0" lvl="0" indent="0" algn="l" rtl="0">
              <a:spcBef>
                <a:spcPts val="0"/>
              </a:spcBef>
              <a:spcAft>
                <a:spcPts val="0"/>
              </a:spcAft>
              <a:buNone/>
            </a:pPr>
            <a:endParaRPr sz="1800">
              <a:solidFill>
                <a:schemeClr val="dk1"/>
              </a:solidFill>
              <a:latin typeface="Source Sans Pro"/>
              <a:ea typeface="Source Sans Pro"/>
              <a:cs typeface="Source Sans Pro"/>
              <a:sym typeface="Source Sans Pro"/>
            </a:endParaRPr>
          </a:p>
        </p:txBody>
      </p:sp>
    </p:spTree>
  </p:cSld>
  <p:clrMapOvr>
    <a:masterClrMapping/>
  </p:clrMapOvr>
</p:sld>
</file>

<file path=ppt/theme/theme1.xml><?xml version="1.0" encoding="utf-8"?>
<a:theme xmlns:a="http://schemas.openxmlformats.org/drawingml/2006/main" name="Crop">
  <a:themeElements>
    <a:clrScheme name="Crop">
      <a:dk1>
        <a:srgbClr val="000000"/>
      </a:dk1>
      <a:lt1>
        <a:srgbClr val="FFFFFF"/>
      </a:lt1>
      <a:dk2>
        <a:srgbClr val="1A2E40"/>
      </a:dk2>
      <a:lt2>
        <a:srgbClr val="EBE7DD"/>
      </a:lt2>
      <a:accent1>
        <a:srgbClr val="69A1AB"/>
      </a:accent1>
      <a:accent2>
        <a:srgbClr val="F2C418"/>
      </a:accent2>
      <a:accent3>
        <a:srgbClr val="87492C"/>
      </a:accent3>
      <a:accent4>
        <a:srgbClr val="4A845E"/>
      </a:accent4>
      <a:accent5>
        <a:srgbClr val="DC9528"/>
      </a:accent5>
      <a:accent6>
        <a:srgbClr val="9A5D78"/>
      </a:accent6>
      <a:hlink>
        <a:srgbClr val="66C8E3"/>
      </a:hlink>
      <a:folHlink>
        <a:srgbClr val="B162A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1477</Words>
  <Application>Microsoft Office PowerPoint</Application>
  <PresentationFormat>Widescreen</PresentationFormat>
  <Paragraphs>179</Paragraphs>
  <Slides>10</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Calibri</vt:lpstr>
      <vt:lpstr>Arial</vt:lpstr>
      <vt:lpstr>Source Sans Pro</vt:lpstr>
      <vt:lpstr>Noto Sans Symbols</vt:lpstr>
      <vt:lpstr>Crop</vt:lpstr>
      <vt:lpstr>PERFORMANCE MANAGEMENT SYSTEMS</vt:lpstr>
      <vt:lpstr>Content</vt:lpstr>
      <vt:lpstr>What is a performance management system?</vt:lpstr>
      <vt:lpstr>The evolution of performance systems </vt:lpstr>
      <vt:lpstr>Real life performance management</vt:lpstr>
      <vt:lpstr>Essentials of a good performance mgt system</vt:lpstr>
      <vt:lpstr>Common Challenges</vt:lpstr>
      <vt:lpstr>…&amp; Possible Solutions…</vt:lpstr>
      <vt:lpstr>Trends in performance management</vt:lpstr>
      <vt:lpstr>Closing thoughts…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PERFORMANCE MANAGEMENT SYSTEMS</dc:title>
  <dc:creator>Doreen</dc:creator>
  <cp:lastModifiedBy>Doreen</cp:lastModifiedBy>
  <cp:revision>1</cp:revision>
  <dcterms:modified xsi:type="dcterms:W3CDTF">2018-09-28T05:23:19Z</dcterms:modified>
</cp:coreProperties>
</file>