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Montserrat" panose="020B0604020202020204" charset="0"/>
      <p:regular r:id="rId11"/>
      <p:bold r:id="rId12"/>
      <p:italic r:id="rId13"/>
      <p:boldItalic r:id="rId14"/>
    </p:embeddedFont>
    <p:embeddedFont>
      <p:font typeface="Montserrat Light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35a0f5a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35a0f5a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35a0f5a4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35a0f5a4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35a0f5a4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35a0f5a4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35a0f5a4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35a0f5a4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35a0f5a4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35a0f5a4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Minds of local expertise to change the narrative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35a0f5a4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35a0f5a4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35a0f5a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35a0f5a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501325" y="1235075"/>
            <a:ext cx="4285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934450" y="1093450"/>
            <a:ext cx="5781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 Light"/>
                <a:ea typeface="Montserrat Light"/>
                <a:cs typeface="Montserrat Light"/>
                <a:sym typeface="Montserrat Light"/>
              </a:rPr>
              <a:t>Recognizing and Rewarding Employees the Right Way to Increase Productivity</a:t>
            </a:r>
            <a:endParaRPr sz="24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4925400"/>
            <a:ext cx="9144000" cy="2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86300" y="4925400"/>
            <a:ext cx="2400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 FORUM  |  SEPTEMBER 2018 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809400" y="4925400"/>
            <a:ext cx="20202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EMMANUEL MUTUMA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748400" y="1864500"/>
            <a:ext cx="5647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Employee Retention for the revolutionized workplace.</a:t>
            </a:r>
            <a:endParaRPr sz="30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0" y="4925400"/>
            <a:ext cx="9144000" cy="2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1845175" y="2712325"/>
            <a:ext cx="5366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FOCUS: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Role of HR practitioners in employee retention.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86300" y="4925400"/>
            <a:ext cx="2400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 FORUM  |  SEPTEMBER 2018 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809400" y="4925400"/>
            <a:ext cx="20202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EMMANUEL MUTUMA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0" y="4925400"/>
            <a:ext cx="9144000" cy="2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7450" y="0"/>
            <a:ext cx="3437400" cy="4925400"/>
          </a:xfrm>
          <a:prstGeom prst="rect">
            <a:avLst/>
          </a:prstGeom>
          <a:solidFill>
            <a:srgbClr val="000000">
              <a:alpha val="3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751450" y="1964200"/>
            <a:ext cx="1875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27%</a:t>
            </a:r>
            <a:r>
              <a:rPr lang="en"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OF RESPONDENTS</a:t>
            </a:r>
            <a:endParaRPr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775600" y="3392750"/>
            <a:ext cx="2484900" cy="11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Willing to stay with their current employers.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Professionals Not Engaged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286300" y="4925400"/>
            <a:ext cx="2400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 FORUM  |  SEPTEMBER 2018 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6809400" y="4925400"/>
            <a:ext cx="20202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EMMANUEL MUTUMA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535700" y="1344650"/>
            <a:ext cx="32364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Causes for leaving include; 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●"/>
            </a:pPr>
            <a:r>
              <a:rPr lang="en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Higher pay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●"/>
            </a:pPr>
            <a:r>
              <a:rPr lang="en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Career progression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●"/>
            </a:pPr>
            <a:r>
              <a:rPr lang="en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Work life balance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●"/>
            </a:pPr>
            <a:r>
              <a:rPr lang="en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Job security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●"/>
            </a:pPr>
            <a:r>
              <a:rPr lang="en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Boredom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0" y="4925400"/>
            <a:ext cx="9144000" cy="2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 txBox="1"/>
          <p:nvPr/>
        </p:nvSpPr>
        <p:spPr>
          <a:xfrm>
            <a:off x="286300" y="4925400"/>
            <a:ext cx="2400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 FORUM  |  SEPTEMBER 2018 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6809400" y="4925400"/>
            <a:ext cx="20202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EMMANUEL MUTUMA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0" y="4925400"/>
            <a:ext cx="9144000" cy="2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751450" y="1430800"/>
            <a:ext cx="3184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70%</a:t>
            </a:r>
            <a:r>
              <a:rPr lang="en"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OF WORKING PROFESSIONALS ARE ACTIVE JOB SEEKERS</a:t>
            </a:r>
            <a:endParaRPr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775600" y="2859350"/>
            <a:ext cx="2484900" cy="11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-Nurture talent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286300" y="4925400"/>
            <a:ext cx="2400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 FORUM  |  SEPTEMBER 2018 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6809400" y="4925400"/>
            <a:ext cx="20202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EMMANUEL MUTUMA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1748400" y="855625"/>
            <a:ext cx="5647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Change the Narrative!</a:t>
            </a:r>
            <a:endParaRPr sz="30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0" name="Google Shape;100;p18"/>
          <p:cNvSpPr/>
          <p:nvPr/>
        </p:nvSpPr>
        <p:spPr>
          <a:xfrm>
            <a:off x="0" y="4925400"/>
            <a:ext cx="9144000" cy="2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286300" y="4925400"/>
            <a:ext cx="2400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 FORUM  |  SEPTEMBER 2018 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6809400" y="4925400"/>
            <a:ext cx="20202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EMMANUEL MUTUMA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3601100" y="1733550"/>
            <a:ext cx="4426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Light"/>
              <a:buChar char="●"/>
            </a:pPr>
            <a:r>
              <a:rPr lang="en" sz="2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Employee engagement </a:t>
            </a:r>
            <a:endParaRPr sz="24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Light"/>
              <a:buChar char="●"/>
            </a:pPr>
            <a:r>
              <a:rPr lang="en" sz="2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Retain good talent </a:t>
            </a:r>
            <a:endParaRPr sz="24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Light"/>
              <a:buChar char="●"/>
            </a:pPr>
            <a:r>
              <a:rPr lang="en" sz="2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Nurture potential star employees </a:t>
            </a:r>
            <a:endParaRPr sz="24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0" y="4925400"/>
            <a:ext cx="9144000" cy="2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286300" y="4925400"/>
            <a:ext cx="2400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 FORUM  |  SEPTEMBER 2018 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6809400" y="4925400"/>
            <a:ext cx="20202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EMMANUEL MUTUMA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520600" y="230450"/>
            <a:ext cx="7507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Core Factors to embed in our Company Culture</a:t>
            </a:r>
            <a:endParaRPr sz="24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4501325" y="1235075"/>
            <a:ext cx="4285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/>
          <p:nvPr/>
        </p:nvSpPr>
        <p:spPr>
          <a:xfrm>
            <a:off x="1904700" y="1049050"/>
            <a:ext cx="5781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Montserrat Light"/>
                <a:ea typeface="Montserrat Light"/>
                <a:cs typeface="Montserrat Light"/>
                <a:sym typeface="Montserrat Light"/>
              </a:rPr>
              <a:t>Welcome..</a:t>
            </a:r>
            <a:endParaRPr sz="72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8" name="Google Shape;118;p20"/>
          <p:cNvSpPr/>
          <p:nvPr/>
        </p:nvSpPr>
        <p:spPr>
          <a:xfrm>
            <a:off x="0" y="4925400"/>
            <a:ext cx="9144000" cy="2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 txBox="1"/>
          <p:nvPr/>
        </p:nvSpPr>
        <p:spPr>
          <a:xfrm>
            <a:off x="286300" y="4925400"/>
            <a:ext cx="2400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 FORUM  |  SEPTEMBER 2018  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6809400" y="4925400"/>
            <a:ext cx="20202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EMMANUEL MUTUMA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On-screen Show (16:9)</PresentationFormat>
  <Paragraphs>41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Montserrat Light</vt:lpstr>
      <vt:lpstr>Montserrat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Doreen</dc:creator>
  <cp:lastModifiedBy>Doreen</cp:lastModifiedBy>
  <cp:revision>1</cp:revision>
  <dcterms:modified xsi:type="dcterms:W3CDTF">2018-09-28T05:22:46Z</dcterms:modified>
</cp:coreProperties>
</file>